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8" r:id="rId1"/>
  </p:sldMasterIdLst>
  <p:notesMasterIdLst>
    <p:notesMasterId r:id="rId58"/>
  </p:notesMasterIdLst>
  <p:sldIdLst>
    <p:sldId id="303" r:id="rId2"/>
    <p:sldId id="304" r:id="rId3"/>
    <p:sldId id="307" r:id="rId4"/>
    <p:sldId id="322" r:id="rId5"/>
    <p:sldId id="306" r:id="rId6"/>
    <p:sldId id="260" r:id="rId7"/>
    <p:sldId id="261" r:id="rId8"/>
    <p:sldId id="262" r:id="rId9"/>
    <p:sldId id="264" r:id="rId10"/>
    <p:sldId id="265" r:id="rId11"/>
    <p:sldId id="266" r:id="rId12"/>
    <p:sldId id="267" r:id="rId13"/>
    <p:sldId id="268" r:id="rId14"/>
    <p:sldId id="269" r:id="rId15"/>
    <p:sldId id="270" r:id="rId16"/>
    <p:sldId id="271" r:id="rId17"/>
    <p:sldId id="308" r:id="rId18"/>
    <p:sldId id="319" r:id="rId19"/>
    <p:sldId id="309" r:id="rId20"/>
    <p:sldId id="310" r:id="rId21"/>
    <p:sldId id="311" r:id="rId22"/>
    <p:sldId id="312" r:id="rId23"/>
    <p:sldId id="313" r:id="rId24"/>
    <p:sldId id="314" r:id="rId25"/>
    <p:sldId id="315" r:id="rId26"/>
    <p:sldId id="316" r:id="rId27"/>
    <p:sldId id="320" r:id="rId28"/>
    <p:sldId id="321" r:id="rId29"/>
    <p:sldId id="323" r:id="rId30"/>
    <p:sldId id="324" r:id="rId31"/>
    <p:sldId id="327" r:id="rId32"/>
    <p:sldId id="328" r:id="rId33"/>
    <p:sldId id="329" r:id="rId34"/>
    <p:sldId id="325" r:id="rId35"/>
    <p:sldId id="330" r:id="rId36"/>
    <p:sldId id="326" r:id="rId37"/>
    <p:sldId id="317" r:id="rId38"/>
    <p:sldId id="318" r:id="rId39"/>
    <p:sldId id="272" r:id="rId40"/>
    <p:sldId id="273" r:id="rId41"/>
    <p:sldId id="274" r:id="rId42"/>
    <p:sldId id="275" r:id="rId43"/>
    <p:sldId id="276" r:id="rId44"/>
    <p:sldId id="277" r:id="rId45"/>
    <p:sldId id="278" r:id="rId46"/>
    <p:sldId id="279" r:id="rId47"/>
    <p:sldId id="280" r:id="rId48"/>
    <p:sldId id="281" r:id="rId49"/>
    <p:sldId id="282" r:id="rId50"/>
    <p:sldId id="283" r:id="rId51"/>
    <p:sldId id="284" r:id="rId52"/>
    <p:sldId id="285" r:id="rId53"/>
    <p:sldId id="286" r:id="rId54"/>
    <p:sldId id="287" r:id="rId55"/>
    <p:sldId id="288" r:id="rId56"/>
    <p:sldId id="300" r:id="rId57"/>
  </p:sldIdLst>
  <p:sldSz cx="9144000" cy="5143500" type="screen16x9"/>
  <p:notesSz cx="6858000" cy="9144000"/>
  <p:embeddedFontLst>
    <p:embeddedFont>
      <p:font typeface="Abel" panose="020B0604020202020204" charset="0"/>
      <p:regular r:id="rId59"/>
    </p:embeddedFont>
    <p:embeddedFont>
      <p:font typeface="Anaheim" panose="020B0604020202020204" charset="0"/>
      <p:regular r:id="rId60"/>
    </p:embeddedFont>
    <p:embeddedFont>
      <p:font typeface="Josefin Sans" panose="020B0604020202020204" charset="0"/>
      <p:regular r:id="rId61"/>
      <p:bold r:id="rId62"/>
      <p:italic r:id="rId63"/>
      <p:boldItalic r:id="rId64"/>
    </p:embeddedFont>
    <p:embeddedFont>
      <p:font typeface="Unica One" panose="020B0604020202020204" charset="0"/>
      <p:regular r:id="rId65"/>
    </p:embeddedFont>
    <p:embeddedFont>
      <p:font typeface="Spectral" panose="020B0604020202020204" charset="0"/>
      <p:regular r:id="rId66"/>
      <p:bold r:id="rId67"/>
      <p:italic r:id="rId68"/>
      <p:boldItalic r:id="rId69"/>
    </p:embeddedFont>
    <p:embeddedFont>
      <p:font typeface="Trebuchet MS" panose="020B0603020202020204" pitchFamily="34" charset="0"/>
      <p:regular r:id="rId70"/>
      <p:bold r:id="rId71"/>
      <p:italic r:id="rId72"/>
      <p:boldItalic r:id="rId73"/>
    </p:embeddedFont>
    <p:embeddedFont>
      <p:font typeface="Josefin Slab SemiBold" pitchFamily="2" charset="0"/>
      <p:bold r:id="rId74"/>
    </p:embeddedFont>
    <p:embeddedFont>
      <p:font typeface="Anton" panose="020B0604020202020204" charset="0"/>
      <p:regular r:id="rId75"/>
    </p:embeddedFont>
    <p:embeddedFont>
      <p:font typeface="Staatliches" panose="020B0604020202020204" charset="0"/>
      <p:regular r:id="rId76"/>
    </p:embeddedFont>
    <p:embeddedFont>
      <p:font typeface="Josefin Slab" pitchFamily="2" charset="0"/>
      <p:regular r:id="rId77"/>
      <p:bold r:id="rId78"/>
      <p:italic r:id="rId79"/>
      <p:boldItalic r:id="rId80"/>
    </p:embeddedFont>
    <p:embeddedFont>
      <p:font typeface="Roboto Bk" pitchFamily="2" charset="0"/>
      <p:regular r:id="rId81"/>
      <p:italic r:id="rId8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29">
          <p15:clr>
            <a:srgbClr val="9AA0A6"/>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D68AF8C-71FB-4529-AAC0-FE1BCAC93FAE}">
  <a:tblStyle styleId="{ED68AF8C-71FB-4529-AAC0-FE1BCAC93FA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7" d="100"/>
          <a:sy n="117" d="100"/>
        </p:scale>
        <p:origin x="466" y="82"/>
      </p:cViewPr>
      <p:guideLst>
        <p:guide orient="horz" pos="2129"/>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5.fntdata"/><Relationship Id="rId68" Type="http://schemas.openxmlformats.org/officeDocument/2006/relationships/font" Target="fonts/font10.fntdata"/><Relationship Id="rId84"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notesMaster" Target="notesMasters/notesMaster1.xml"/><Relationship Id="rId74" Type="http://schemas.openxmlformats.org/officeDocument/2006/relationships/font" Target="fonts/font16.fntdata"/><Relationship Id="rId79" Type="http://schemas.openxmlformats.org/officeDocument/2006/relationships/font" Target="fonts/font21.fntdata"/><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6.fntdata"/><Relationship Id="rId69" Type="http://schemas.openxmlformats.org/officeDocument/2006/relationships/font" Target="fonts/font11.fntdata"/><Relationship Id="rId77" Type="http://schemas.openxmlformats.org/officeDocument/2006/relationships/font" Target="fonts/font19.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14.fntdata"/><Relationship Id="rId80" Type="http://schemas.openxmlformats.org/officeDocument/2006/relationships/font" Target="fonts/font22.fntdata"/><Relationship Id="rId85"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1.fntdata"/><Relationship Id="rId67" Type="http://schemas.openxmlformats.org/officeDocument/2006/relationships/font" Target="fonts/font9.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4.fntdata"/><Relationship Id="rId70" Type="http://schemas.openxmlformats.org/officeDocument/2006/relationships/font" Target="fonts/font12.fntdata"/><Relationship Id="rId75" Type="http://schemas.openxmlformats.org/officeDocument/2006/relationships/font" Target="fonts/font17.fntdata"/><Relationship Id="rId8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2.fntdata"/><Relationship Id="rId65" Type="http://schemas.openxmlformats.org/officeDocument/2006/relationships/font" Target="fonts/font7.fntdata"/><Relationship Id="rId73" Type="http://schemas.openxmlformats.org/officeDocument/2006/relationships/font" Target="fonts/font15.fntdata"/><Relationship Id="rId78" Type="http://schemas.openxmlformats.org/officeDocument/2006/relationships/font" Target="fonts/font20.fntdata"/><Relationship Id="rId81" Type="http://schemas.openxmlformats.org/officeDocument/2006/relationships/font" Target="fonts/font23.fntdata"/><Relationship Id="rId86"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18.fntdata"/><Relationship Id="rId7" Type="http://schemas.openxmlformats.org/officeDocument/2006/relationships/slide" Target="slides/slide6.xml"/><Relationship Id="rId71" Type="http://schemas.openxmlformats.org/officeDocument/2006/relationships/font" Target="fonts/font13.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font" Target="fonts/font8.fntdata"/><Relationship Id="rId61" Type="http://schemas.openxmlformats.org/officeDocument/2006/relationships/font" Target="fonts/font3.fntdata"/><Relationship Id="rId82" Type="http://schemas.openxmlformats.org/officeDocument/2006/relationships/font" Target="fonts/font2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1107246360"/>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13e61e7b887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13e61e7b887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370231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13e43adff9b_0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13e43adff9b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09922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13e43adff9b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13e43adff9b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301289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g13ebcf93443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13ebcf93443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25773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Google Shape;413;g13ebcf93443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4" name="Google Shape;414;g13ebcf93443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983754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Google Shape;425;gfdad91dcc1_0_4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6" name="Google Shape;426;gfdad91dcc1_0_4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344227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
        <p:cNvGrpSpPr/>
        <p:nvPr/>
      </p:nvGrpSpPr>
      <p:grpSpPr>
        <a:xfrm>
          <a:off x="0" y="0"/>
          <a:ext cx="0" cy="0"/>
          <a:chOff x="0" y="0"/>
          <a:chExt cx="0" cy="0"/>
        </a:xfrm>
      </p:grpSpPr>
      <p:sp>
        <p:nvSpPr>
          <p:cNvPr id="434" name="Google Shape;434;gfdad91dcc1_0_5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5" name="Google Shape;435;gfdad91dcc1_0_5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26859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g13ebcf93443_0_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4" name="Google Shape;454;g13ebcf93443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111789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13ebcf93443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13ebcf93443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460482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2"/>
        <p:cNvGrpSpPr/>
        <p:nvPr/>
      </p:nvGrpSpPr>
      <p:grpSpPr>
        <a:xfrm>
          <a:off x="0" y="0"/>
          <a:ext cx="0" cy="0"/>
          <a:chOff x="0" y="0"/>
          <a:chExt cx="0" cy="0"/>
        </a:xfrm>
      </p:grpSpPr>
      <p:sp>
        <p:nvSpPr>
          <p:cNvPr id="473" name="Google Shape;473;g13ebcf93443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4" name="Google Shape;474;g13ebcf93443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671183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3"/>
        <p:cNvGrpSpPr/>
        <p:nvPr/>
      </p:nvGrpSpPr>
      <p:grpSpPr>
        <a:xfrm>
          <a:off x="0" y="0"/>
          <a:ext cx="0" cy="0"/>
          <a:chOff x="0" y="0"/>
          <a:chExt cx="0" cy="0"/>
        </a:xfrm>
      </p:grpSpPr>
      <p:sp>
        <p:nvSpPr>
          <p:cNvPr id="484" name="Google Shape;484;gfdad91dcc1_0_5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5" name="Google Shape;485;gfdad91dcc1_0_5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615978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13e61e7b887_0_1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13e61e7b887_0_1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1069679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
        <p:cNvGrpSpPr/>
        <p:nvPr/>
      </p:nvGrpSpPr>
      <p:grpSpPr>
        <a:xfrm>
          <a:off x="0" y="0"/>
          <a:ext cx="0" cy="0"/>
          <a:chOff x="0" y="0"/>
          <a:chExt cx="0" cy="0"/>
        </a:xfrm>
      </p:grpSpPr>
      <p:sp>
        <p:nvSpPr>
          <p:cNvPr id="495" name="Google Shape;495;g13ebcf93443_0_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6" name="Google Shape;496;g13ebcf93443_0_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0661227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a-IR" dirty="0"/>
          </a:p>
        </p:txBody>
      </p:sp>
    </p:spTree>
    <p:extLst>
      <p:ext uri="{BB962C8B-B14F-4D97-AF65-F5344CB8AC3E}">
        <p14:creationId xmlns:p14="http://schemas.microsoft.com/office/powerpoint/2010/main" val="214030707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
        <p:cNvGrpSpPr/>
        <p:nvPr/>
      </p:nvGrpSpPr>
      <p:grpSpPr>
        <a:xfrm>
          <a:off x="0" y="0"/>
          <a:ext cx="0" cy="0"/>
          <a:chOff x="0" y="0"/>
          <a:chExt cx="0" cy="0"/>
        </a:xfrm>
      </p:grpSpPr>
      <p:sp>
        <p:nvSpPr>
          <p:cNvPr id="506" name="Google Shape;506;g13e61e7b887_1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7" name="Google Shape;507;g13e61e7b887_1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2207542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0"/>
        <p:cNvGrpSpPr/>
        <p:nvPr/>
      </p:nvGrpSpPr>
      <p:grpSpPr>
        <a:xfrm>
          <a:off x="0" y="0"/>
          <a:ext cx="0" cy="0"/>
          <a:chOff x="0" y="0"/>
          <a:chExt cx="0" cy="0"/>
        </a:xfrm>
      </p:grpSpPr>
      <p:sp>
        <p:nvSpPr>
          <p:cNvPr id="511" name="Google Shape;511;g13e61e7b887_0_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2" name="Google Shape;512;g13e61e7b887_0_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0629984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13e2e21b244_5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13e2e21b244_5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7052474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13e3124381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 name="Google Shape;277;g13e3124381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5565128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fdad91dcc1_0_6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 name="Google Shape;283;gfdad91dcc1_0_6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8376438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g13ec1a1e03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5" name="Google Shape;295;g13ec1a1e03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8520037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gfdb34d0b1e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2" name="Google Shape;302;gfdb34d0b1e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5716855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g13ec1a1e03e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9" name="Google Shape;309;g13ec1a1e03e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989847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13e61e7b887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13e61e7b887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3405792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g13ec1a1e03e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 name="Google Shape;316;g13ec1a1e03e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5279394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fdad91dcc1_0_7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3" name="Google Shape;323;gfdad91dcc1_0_7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4527581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13e61e7b887_1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13e61e7b887_1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9748128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13e61e7b887_1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13e61e7b887_1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9117345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g13e61e7b887_1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0" name="Google Shape;350;g13e61e7b887_1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8719594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gfdad91dcc1_0_5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6" name="Google Shape;356;gfdad91dcc1_0_5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3307739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gfdad91dcc1_0_6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4" name="Google Shape;364;gfdad91dcc1_0_6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6878181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gfdad91dcc1_0_6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2" name="Google Shape;372;gfdad91dcc1_0_6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6953512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fdad91dcc1_0_6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 name="Google Shape;392;gfdad91dcc1_0_6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2918003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g13e61e7b887_0_1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8" name="Google Shape;398;g13e61e7b887_0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822493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3e61e7b887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g13e61e7b887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2067414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13e61e7b887_1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13e61e7b887_1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4838525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g13e61e7b887_0_1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7" name="Google Shape;517;g13e61e7b887_0_1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892289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13e61e7b887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13e61e7b887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30428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13e61e7b887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13e61e7b887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261740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fdad91dcc1_0_6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fdad91dcc1_0_6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872446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fdad91dcc1_0_7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fdad91dcc1_0_7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297954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13e2e21b244_5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13e2e21b244_5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367579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5" Type="http://schemas.openxmlformats.org/officeDocument/2006/relationships/hyperlink" Target="https://storyset.com/?utm_source=slidesgo_template&amp;utm_medium=referral-link&amp;utm_campaign=slidesgo_contents_of_this_template&amp;utm_term=storyset&amp;utm_content=storyset" TargetMode="External"/><Relationship Id="rId4" Type="http://schemas.openxmlformats.org/officeDocument/2006/relationships/hyperlink" Target="http://bit.ly/2TtBDfr" TargetMode="Externa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OPENING SLIDE">
  <p:cSld name="CUSTOM_7">
    <p:bg>
      <p:bgPr>
        <a:solidFill>
          <a:schemeClr val="dk1"/>
        </a:solid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833000" y="1050513"/>
            <a:ext cx="3248400" cy="24195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CBF4A"/>
              </a:buClr>
              <a:buSzPts val="3600"/>
              <a:buNone/>
              <a:defRPr sz="5400" b="0">
                <a:latin typeface="Staatliches"/>
                <a:ea typeface="Staatliches"/>
                <a:cs typeface="Staatliches"/>
                <a:sym typeface="Staatliches"/>
              </a:defRPr>
            </a:lvl1pPr>
            <a:lvl2pPr lvl="1" algn="ctr" rtl="0">
              <a:spcBef>
                <a:spcPts val="0"/>
              </a:spcBef>
              <a:spcAft>
                <a:spcPts val="0"/>
              </a:spcAft>
              <a:buClr>
                <a:srgbClr val="FCBF4A"/>
              </a:buClr>
              <a:buSzPts val="5200"/>
              <a:buNone/>
              <a:defRPr sz="5200">
                <a:solidFill>
                  <a:srgbClr val="FCBF4A"/>
                </a:solidFill>
              </a:defRPr>
            </a:lvl2pPr>
            <a:lvl3pPr lvl="2" algn="ctr" rtl="0">
              <a:spcBef>
                <a:spcPts val="0"/>
              </a:spcBef>
              <a:spcAft>
                <a:spcPts val="0"/>
              </a:spcAft>
              <a:buClr>
                <a:srgbClr val="FCBF4A"/>
              </a:buClr>
              <a:buSzPts val="5200"/>
              <a:buNone/>
              <a:defRPr sz="5200">
                <a:solidFill>
                  <a:srgbClr val="FCBF4A"/>
                </a:solidFill>
              </a:defRPr>
            </a:lvl3pPr>
            <a:lvl4pPr lvl="3" algn="ctr" rtl="0">
              <a:spcBef>
                <a:spcPts val="0"/>
              </a:spcBef>
              <a:spcAft>
                <a:spcPts val="0"/>
              </a:spcAft>
              <a:buClr>
                <a:srgbClr val="FCBF4A"/>
              </a:buClr>
              <a:buSzPts val="5200"/>
              <a:buNone/>
              <a:defRPr sz="5200">
                <a:solidFill>
                  <a:srgbClr val="FCBF4A"/>
                </a:solidFill>
              </a:defRPr>
            </a:lvl4pPr>
            <a:lvl5pPr lvl="4" algn="ctr" rtl="0">
              <a:spcBef>
                <a:spcPts val="0"/>
              </a:spcBef>
              <a:spcAft>
                <a:spcPts val="0"/>
              </a:spcAft>
              <a:buClr>
                <a:srgbClr val="FCBF4A"/>
              </a:buClr>
              <a:buSzPts val="5200"/>
              <a:buNone/>
              <a:defRPr sz="5200">
                <a:solidFill>
                  <a:srgbClr val="FCBF4A"/>
                </a:solidFill>
              </a:defRPr>
            </a:lvl5pPr>
            <a:lvl6pPr lvl="5" algn="ctr" rtl="0">
              <a:spcBef>
                <a:spcPts val="0"/>
              </a:spcBef>
              <a:spcAft>
                <a:spcPts val="0"/>
              </a:spcAft>
              <a:buClr>
                <a:srgbClr val="FCBF4A"/>
              </a:buClr>
              <a:buSzPts val="5200"/>
              <a:buNone/>
              <a:defRPr sz="5200">
                <a:solidFill>
                  <a:srgbClr val="FCBF4A"/>
                </a:solidFill>
              </a:defRPr>
            </a:lvl6pPr>
            <a:lvl7pPr lvl="6" algn="ctr" rtl="0">
              <a:spcBef>
                <a:spcPts val="0"/>
              </a:spcBef>
              <a:spcAft>
                <a:spcPts val="0"/>
              </a:spcAft>
              <a:buClr>
                <a:srgbClr val="FCBF4A"/>
              </a:buClr>
              <a:buSzPts val="5200"/>
              <a:buNone/>
              <a:defRPr sz="5200">
                <a:solidFill>
                  <a:srgbClr val="FCBF4A"/>
                </a:solidFill>
              </a:defRPr>
            </a:lvl7pPr>
            <a:lvl8pPr lvl="7" algn="ctr" rtl="0">
              <a:spcBef>
                <a:spcPts val="0"/>
              </a:spcBef>
              <a:spcAft>
                <a:spcPts val="0"/>
              </a:spcAft>
              <a:buClr>
                <a:srgbClr val="FCBF4A"/>
              </a:buClr>
              <a:buSzPts val="5200"/>
              <a:buNone/>
              <a:defRPr sz="5200">
                <a:solidFill>
                  <a:srgbClr val="FCBF4A"/>
                </a:solidFill>
              </a:defRPr>
            </a:lvl8pPr>
            <a:lvl9pPr lvl="8" algn="ctr" rtl="0">
              <a:spcBef>
                <a:spcPts val="0"/>
              </a:spcBef>
              <a:spcAft>
                <a:spcPts val="0"/>
              </a:spcAft>
              <a:buClr>
                <a:srgbClr val="FCBF4A"/>
              </a:buClr>
              <a:buSzPts val="5200"/>
              <a:buNone/>
              <a:defRPr sz="5200">
                <a:solidFill>
                  <a:srgbClr val="FCBF4A"/>
                </a:solidFill>
              </a:defRPr>
            </a:lvl9pPr>
          </a:lstStyle>
          <a:p>
            <a:endParaRPr/>
          </a:p>
        </p:txBody>
      </p:sp>
      <p:sp>
        <p:nvSpPr>
          <p:cNvPr id="10" name="Google Shape;10;p2"/>
          <p:cNvSpPr txBox="1">
            <a:spLocks noGrp="1"/>
          </p:cNvSpPr>
          <p:nvPr>
            <p:ph type="subTitle" idx="1"/>
          </p:nvPr>
        </p:nvSpPr>
        <p:spPr>
          <a:xfrm>
            <a:off x="833000" y="3299563"/>
            <a:ext cx="3326700" cy="321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CBF4A"/>
              </a:buClr>
              <a:buSzPts val="1400"/>
              <a:buNone/>
              <a:defRPr>
                <a:latin typeface="Anaheim"/>
                <a:ea typeface="Anaheim"/>
                <a:cs typeface="Anaheim"/>
                <a:sym typeface="Anaheim"/>
              </a:defRPr>
            </a:lvl1pPr>
            <a:lvl2pPr lvl="1" algn="ctr" rtl="0">
              <a:lnSpc>
                <a:spcPct val="100000"/>
              </a:lnSpc>
              <a:spcBef>
                <a:spcPts val="0"/>
              </a:spcBef>
              <a:spcAft>
                <a:spcPts val="0"/>
              </a:spcAft>
              <a:buClr>
                <a:srgbClr val="FCBF4A"/>
              </a:buClr>
              <a:buSzPts val="1400"/>
              <a:buFont typeface="Josefin Slab"/>
              <a:buNone/>
              <a:defRPr sz="1400">
                <a:solidFill>
                  <a:srgbClr val="FCBF4A"/>
                </a:solidFill>
                <a:latin typeface="Josefin Slab"/>
                <a:ea typeface="Josefin Slab"/>
                <a:cs typeface="Josefin Slab"/>
                <a:sym typeface="Josefin Slab"/>
              </a:defRPr>
            </a:lvl2pPr>
            <a:lvl3pPr lvl="2" algn="ctr" rtl="0">
              <a:lnSpc>
                <a:spcPct val="100000"/>
              </a:lnSpc>
              <a:spcBef>
                <a:spcPts val="0"/>
              </a:spcBef>
              <a:spcAft>
                <a:spcPts val="0"/>
              </a:spcAft>
              <a:buClr>
                <a:srgbClr val="FCBF4A"/>
              </a:buClr>
              <a:buSzPts val="1400"/>
              <a:buFont typeface="Josefin Slab"/>
              <a:buNone/>
              <a:defRPr sz="1400">
                <a:solidFill>
                  <a:srgbClr val="FCBF4A"/>
                </a:solidFill>
                <a:latin typeface="Josefin Slab"/>
                <a:ea typeface="Josefin Slab"/>
                <a:cs typeface="Josefin Slab"/>
                <a:sym typeface="Josefin Slab"/>
              </a:defRPr>
            </a:lvl3pPr>
            <a:lvl4pPr lvl="3" algn="ctr" rtl="0">
              <a:lnSpc>
                <a:spcPct val="100000"/>
              </a:lnSpc>
              <a:spcBef>
                <a:spcPts val="0"/>
              </a:spcBef>
              <a:spcAft>
                <a:spcPts val="0"/>
              </a:spcAft>
              <a:buClr>
                <a:srgbClr val="FCBF4A"/>
              </a:buClr>
              <a:buSzPts val="1400"/>
              <a:buFont typeface="Josefin Slab"/>
              <a:buNone/>
              <a:defRPr sz="1400">
                <a:solidFill>
                  <a:srgbClr val="FCBF4A"/>
                </a:solidFill>
                <a:latin typeface="Josefin Slab"/>
                <a:ea typeface="Josefin Slab"/>
                <a:cs typeface="Josefin Slab"/>
                <a:sym typeface="Josefin Slab"/>
              </a:defRPr>
            </a:lvl4pPr>
            <a:lvl5pPr lvl="4" algn="ctr" rtl="0">
              <a:lnSpc>
                <a:spcPct val="100000"/>
              </a:lnSpc>
              <a:spcBef>
                <a:spcPts val="0"/>
              </a:spcBef>
              <a:spcAft>
                <a:spcPts val="0"/>
              </a:spcAft>
              <a:buClr>
                <a:srgbClr val="FCBF4A"/>
              </a:buClr>
              <a:buSzPts val="1400"/>
              <a:buFont typeface="Josefin Slab"/>
              <a:buNone/>
              <a:defRPr sz="1400">
                <a:solidFill>
                  <a:srgbClr val="FCBF4A"/>
                </a:solidFill>
                <a:latin typeface="Josefin Slab"/>
                <a:ea typeface="Josefin Slab"/>
                <a:cs typeface="Josefin Slab"/>
                <a:sym typeface="Josefin Slab"/>
              </a:defRPr>
            </a:lvl5pPr>
            <a:lvl6pPr lvl="5" algn="ctr" rtl="0">
              <a:lnSpc>
                <a:spcPct val="100000"/>
              </a:lnSpc>
              <a:spcBef>
                <a:spcPts val="0"/>
              </a:spcBef>
              <a:spcAft>
                <a:spcPts val="0"/>
              </a:spcAft>
              <a:buClr>
                <a:srgbClr val="FCBF4A"/>
              </a:buClr>
              <a:buSzPts val="1400"/>
              <a:buFont typeface="Josefin Slab"/>
              <a:buNone/>
              <a:defRPr sz="1400">
                <a:solidFill>
                  <a:srgbClr val="FCBF4A"/>
                </a:solidFill>
                <a:latin typeface="Josefin Slab"/>
                <a:ea typeface="Josefin Slab"/>
                <a:cs typeface="Josefin Slab"/>
                <a:sym typeface="Josefin Slab"/>
              </a:defRPr>
            </a:lvl6pPr>
            <a:lvl7pPr lvl="6" algn="ctr" rtl="0">
              <a:lnSpc>
                <a:spcPct val="100000"/>
              </a:lnSpc>
              <a:spcBef>
                <a:spcPts val="0"/>
              </a:spcBef>
              <a:spcAft>
                <a:spcPts val="0"/>
              </a:spcAft>
              <a:buClr>
                <a:srgbClr val="FCBF4A"/>
              </a:buClr>
              <a:buSzPts val="1400"/>
              <a:buFont typeface="Josefin Slab"/>
              <a:buNone/>
              <a:defRPr sz="1400">
                <a:solidFill>
                  <a:srgbClr val="FCBF4A"/>
                </a:solidFill>
                <a:latin typeface="Josefin Slab"/>
                <a:ea typeface="Josefin Slab"/>
                <a:cs typeface="Josefin Slab"/>
                <a:sym typeface="Josefin Slab"/>
              </a:defRPr>
            </a:lvl7pPr>
            <a:lvl8pPr lvl="7" algn="ctr" rtl="0">
              <a:lnSpc>
                <a:spcPct val="100000"/>
              </a:lnSpc>
              <a:spcBef>
                <a:spcPts val="0"/>
              </a:spcBef>
              <a:spcAft>
                <a:spcPts val="0"/>
              </a:spcAft>
              <a:buClr>
                <a:srgbClr val="FCBF4A"/>
              </a:buClr>
              <a:buSzPts val="1400"/>
              <a:buFont typeface="Josefin Slab"/>
              <a:buNone/>
              <a:defRPr sz="1400">
                <a:solidFill>
                  <a:srgbClr val="FCBF4A"/>
                </a:solidFill>
                <a:latin typeface="Josefin Slab"/>
                <a:ea typeface="Josefin Slab"/>
                <a:cs typeface="Josefin Slab"/>
                <a:sym typeface="Josefin Slab"/>
              </a:defRPr>
            </a:lvl8pPr>
            <a:lvl9pPr lvl="8" algn="ctr" rtl="0">
              <a:lnSpc>
                <a:spcPct val="100000"/>
              </a:lnSpc>
              <a:spcBef>
                <a:spcPts val="0"/>
              </a:spcBef>
              <a:spcAft>
                <a:spcPts val="0"/>
              </a:spcAft>
              <a:buClr>
                <a:srgbClr val="FCBF4A"/>
              </a:buClr>
              <a:buSzPts val="1400"/>
              <a:buFont typeface="Josefin Slab"/>
              <a:buNone/>
              <a:defRPr sz="1400">
                <a:solidFill>
                  <a:srgbClr val="FCBF4A"/>
                </a:solidFill>
                <a:latin typeface="Josefin Slab"/>
                <a:ea typeface="Josefin Slab"/>
                <a:cs typeface="Josefin Slab"/>
                <a:sym typeface="Josefin Slab"/>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 DESIGN ">
  <p:cSld name="CUSTOM_6_1_1_2">
    <p:bg>
      <p:bgPr>
        <a:solidFill>
          <a:schemeClr val="dk1"/>
        </a:solidFill>
        <a:effectLst/>
      </p:bgPr>
    </p:bg>
    <p:spTree>
      <p:nvGrpSpPr>
        <p:cNvPr id="1" name="Shape 68"/>
        <p:cNvGrpSpPr/>
        <p:nvPr/>
      </p:nvGrpSpPr>
      <p:grpSpPr>
        <a:xfrm>
          <a:off x="0" y="0"/>
          <a:ext cx="0" cy="0"/>
          <a:chOff x="0" y="0"/>
          <a:chExt cx="0" cy="0"/>
        </a:xfrm>
      </p:grpSpPr>
      <p:sp>
        <p:nvSpPr>
          <p:cNvPr id="69" name="Google Shape;69;p12"/>
          <p:cNvSpPr/>
          <p:nvPr/>
        </p:nvSpPr>
        <p:spPr>
          <a:xfrm>
            <a:off x="3513575" y="353425"/>
            <a:ext cx="5672400" cy="529500"/>
          </a:xfrm>
          <a:prstGeom prst="roundRect">
            <a:avLst>
              <a:gd name="adj" fmla="val 19858"/>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12"/>
          <p:cNvSpPr/>
          <p:nvPr/>
        </p:nvSpPr>
        <p:spPr>
          <a:xfrm>
            <a:off x="3569775" y="409006"/>
            <a:ext cx="5616300" cy="529500"/>
          </a:xfrm>
          <a:prstGeom prst="roundRect">
            <a:avLst>
              <a:gd name="adj" fmla="val 1189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12"/>
          <p:cNvSpPr txBox="1">
            <a:spLocks noGrp="1"/>
          </p:cNvSpPr>
          <p:nvPr>
            <p:ph type="ctrTitle"/>
          </p:nvPr>
        </p:nvSpPr>
        <p:spPr>
          <a:xfrm>
            <a:off x="5180650" y="457300"/>
            <a:ext cx="3194700" cy="4812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Clr>
                <a:srgbClr val="2D406A"/>
              </a:buClr>
              <a:buSzPts val="2400"/>
              <a:buNone/>
              <a:defRPr sz="1800" b="0">
                <a:latin typeface="Staatliches"/>
                <a:ea typeface="Staatliches"/>
                <a:cs typeface="Staatliches"/>
                <a:sym typeface="Staatliches"/>
              </a:defRPr>
            </a:lvl1pPr>
            <a:lvl2pPr lvl="1" algn="ctr" rtl="0">
              <a:spcBef>
                <a:spcPts val="0"/>
              </a:spcBef>
              <a:spcAft>
                <a:spcPts val="0"/>
              </a:spcAft>
              <a:buClr>
                <a:srgbClr val="338987"/>
              </a:buClr>
              <a:buSzPts val="1800"/>
              <a:buNone/>
              <a:defRPr sz="1800" b="0">
                <a:solidFill>
                  <a:srgbClr val="338987"/>
                </a:solidFill>
              </a:defRPr>
            </a:lvl2pPr>
            <a:lvl3pPr lvl="2" algn="ctr" rtl="0">
              <a:spcBef>
                <a:spcPts val="0"/>
              </a:spcBef>
              <a:spcAft>
                <a:spcPts val="0"/>
              </a:spcAft>
              <a:buClr>
                <a:srgbClr val="338987"/>
              </a:buClr>
              <a:buSzPts val="1800"/>
              <a:buNone/>
              <a:defRPr sz="1800" b="0">
                <a:solidFill>
                  <a:srgbClr val="338987"/>
                </a:solidFill>
              </a:defRPr>
            </a:lvl3pPr>
            <a:lvl4pPr lvl="3" algn="ctr" rtl="0">
              <a:spcBef>
                <a:spcPts val="0"/>
              </a:spcBef>
              <a:spcAft>
                <a:spcPts val="0"/>
              </a:spcAft>
              <a:buClr>
                <a:srgbClr val="338987"/>
              </a:buClr>
              <a:buSzPts val="1800"/>
              <a:buNone/>
              <a:defRPr sz="1800" b="0">
                <a:solidFill>
                  <a:srgbClr val="338987"/>
                </a:solidFill>
              </a:defRPr>
            </a:lvl4pPr>
            <a:lvl5pPr lvl="4" algn="ctr" rtl="0">
              <a:spcBef>
                <a:spcPts val="0"/>
              </a:spcBef>
              <a:spcAft>
                <a:spcPts val="0"/>
              </a:spcAft>
              <a:buClr>
                <a:srgbClr val="338987"/>
              </a:buClr>
              <a:buSzPts val="1800"/>
              <a:buNone/>
              <a:defRPr sz="1800" b="0">
                <a:solidFill>
                  <a:srgbClr val="338987"/>
                </a:solidFill>
              </a:defRPr>
            </a:lvl5pPr>
            <a:lvl6pPr lvl="5" algn="ctr" rtl="0">
              <a:spcBef>
                <a:spcPts val="0"/>
              </a:spcBef>
              <a:spcAft>
                <a:spcPts val="0"/>
              </a:spcAft>
              <a:buClr>
                <a:srgbClr val="338987"/>
              </a:buClr>
              <a:buSzPts val="1800"/>
              <a:buNone/>
              <a:defRPr sz="1800" b="0">
                <a:solidFill>
                  <a:srgbClr val="338987"/>
                </a:solidFill>
              </a:defRPr>
            </a:lvl6pPr>
            <a:lvl7pPr lvl="6" algn="ctr" rtl="0">
              <a:spcBef>
                <a:spcPts val="0"/>
              </a:spcBef>
              <a:spcAft>
                <a:spcPts val="0"/>
              </a:spcAft>
              <a:buClr>
                <a:srgbClr val="338987"/>
              </a:buClr>
              <a:buSzPts val="1800"/>
              <a:buNone/>
              <a:defRPr sz="1800" b="0">
                <a:solidFill>
                  <a:srgbClr val="338987"/>
                </a:solidFill>
              </a:defRPr>
            </a:lvl7pPr>
            <a:lvl8pPr lvl="7" algn="ctr" rtl="0">
              <a:spcBef>
                <a:spcPts val="0"/>
              </a:spcBef>
              <a:spcAft>
                <a:spcPts val="0"/>
              </a:spcAft>
              <a:buClr>
                <a:srgbClr val="338987"/>
              </a:buClr>
              <a:buSzPts val="1800"/>
              <a:buNone/>
              <a:defRPr sz="1800" b="0">
                <a:solidFill>
                  <a:srgbClr val="338987"/>
                </a:solidFill>
              </a:defRPr>
            </a:lvl8pPr>
            <a:lvl9pPr lvl="8" algn="ctr" rtl="0">
              <a:spcBef>
                <a:spcPts val="0"/>
              </a:spcBef>
              <a:spcAft>
                <a:spcPts val="0"/>
              </a:spcAft>
              <a:buClr>
                <a:srgbClr val="338987"/>
              </a:buClr>
              <a:buSzPts val="1800"/>
              <a:buNone/>
              <a:defRPr sz="1800" b="0">
                <a:solidFill>
                  <a:srgbClr val="338987"/>
                </a:solidFil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 NUMBER">
  <p:cSld name="CUSTOM_6_1_1_2_1_1">
    <p:bg>
      <p:bgPr>
        <a:solidFill>
          <a:schemeClr val="dk1"/>
        </a:solidFill>
        <a:effectLst/>
      </p:bgPr>
    </p:bg>
    <p:spTree>
      <p:nvGrpSpPr>
        <p:cNvPr id="1" name="Shape 72"/>
        <p:cNvGrpSpPr/>
        <p:nvPr/>
      </p:nvGrpSpPr>
      <p:grpSpPr>
        <a:xfrm>
          <a:off x="0" y="0"/>
          <a:ext cx="0" cy="0"/>
          <a:chOff x="0" y="0"/>
          <a:chExt cx="0" cy="0"/>
        </a:xfrm>
      </p:grpSpPr>
      <p:sp>
        <p:nvSpPr>
          <p:cNvPr id="73" name="Google Shape;73;p13"/>
          <p:cNvSpPr txBox="1">
            <a:spLocks noGrp="1"/>
          </p:cNvSpPr>
          <p:nvPr>
            <p:ph type="subTitle" idx="1"/>
          </p:nvPr>
        </p:nvSpPr>
        <p:spPr>
          <a:xfrm>
            <a:off x="1551538" y="1552688"/>
            <a:ext cx="1887600" cy="432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200"/>
            </a:lvl1pPr>
            <a:lvl2pPr lvl="1" rtl="0">
              <a:lnSpc>
                <a:spcPct val="100000"/>
              </a:lnSpc>
              <a:spcBef>
                <a:spcPts val="0"/>
              </a:spcBef>
              <a:spcAft>
                <a:spcPts val="0"/>
              </a:spcAft>
              <a:buSzPts val="1200"/>
              <a:buNone/>
              <a:defRPr sz="1200"/>
            </a:lvl2pPr>
            <a:lvl3pPr lvl="2" rtl="0">
              <a:lnSpc>
                <a:spcPct val="100000"/>
              </a:lnSpc>
              <a:spcBef>
                <a:spcPts val="0"/>
              </a:spcBef>
              <a:spcAft>
                <a:spcPts val="0"/>
              </a:spcAft>
              <a:buSzPts val="1200"/>
              <a:buNone/>
              <a:defRPr sz="1200"/>
            </a:lvl3pPr>
            <a:lvl4pPr lvl="3" rtl="0">
              <a:lnSpc>
                <a:spcPct val="100000"/>
              </a:lnSpc>
              <a:spcBef>
                <a:spcPts val="0"/>
              </a:spcBef>
              <a:spcAft>
                <a:spcPts val="0"/>
              </a:spcAft>
              <a:buSzPts val="1200"/>
              <a:buNone/>
              <a:defRPr sz="1200"/>
            </a:lvl4pPr>
            <a:lvl5pPr lvl="4" rtl="0">
              <a:lnSpc>
                <a:spcPct val="100000"/>
              </a:lnSpc>
              <a:spcBef>
                <a:spcPts val="0"/>
              </a:spcBef>
              <a:spcAft>
                <a:spcPts val="0"/>
              </a:spcAft>
              <a:buSzPts val="1200"/>
              <a:buNone/>
              <a:defRPr sz="1200"/>
            </a:lvl5pPr>
            <a:lvl6pPr lvl="5" rtl="0">
              <a:lnSpc>
                <a:spcPct val="100000"/>
              </a:lnSpc>
              <a:spcBef>
                <a:spcPts val="0"/>
              </a:spcBef>
              <a:spcAft>
                <a:spcPts val="0"/>
              </a:spcAft>
              <a:buSzPts val="1200"/>
              <a:buNone/>
              <a:defRPr sz="1200"/>
            </a:lvl6pPr>
            <a:lvl7pPr lvl="6" rtl="0">
              <a:lnSpc>
                <a:spcPct val="100000"/>
              </a:lnSpc>
              <a:spcBef>
                <a:spcPts val="0"/>
              </a:spcBef>
              <a:spcAft>
                <a:spcPts val="0"/>
              </a:spcAft>
              <a:buSzPts val="1200"/>
              <a:buNone/>
              <a:defRPr sz="1200"/>
            </a:lvl7pPr>
            <a:lvl8pPr lvl="7" rtl="0">
              <a:lnSpc>
                <a:spcPct val="100000"/>
              </a:lnSpc>
              <a:spcBef>
                <a:spcPts val="0"/>
              </a:spcBef>
              <a:spcAft>
                <a:spcPts val="0"/>
              </a:spcAft>
              <a:buSzPts val="1200"/>
              <a:buNone/>
              <a:defRPr sz="1200"/>
            </a:lvl8pPr>
            <a:lvl9pPr lvl="8" rtl="0">
              <a:lnSpc>
                <a:spcPct val="100000"/>
              </a:lnSpc>
              <a:spcBef>
                <a:spcPts val="0"/>
              </a:spcBef>
              <a:spcAft>
                <a:spcPts val="0"/>
              </a:spcAft>
              <a:buSzPts val="1200"/>
              <a:buNone/>
              <a:defRPr sz="1200"/>
            </a:lvl9pPr>
          </a:lstStyle>
          <a:p>
            <a:endParaRPr/>
          </a:p>
        </p:txBody>
      </p:sp>
      <p:sp>
        <p:nvSpPr>
          <p:cNvPr id="74" name="Google Shape;74;p13"/>
          <p:cNvSpPr txBox="1">
            <a:spLocks noGrp="1"/>
          </p:cNvSpPr>
          <p:nvPr>
            <p:ph type="title" hasCustomPrompt="1"/>
          </p:nvPr>
        </p:nvSpPr>
        <p:spPr>
          <a:xfrm>
            <a:off x="1317988" y="938488"/>
            <a:ext cx="2354700" cy="6798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3F3F3"/>
              </a:buClr>
              <a:buSzPts val="3000"/>
              <a:buNone/>
              <a:defRPr sz="3000" b="0">
                <a:latin typeface="Staatliches"/>
                <a:ea typeface="Staatliches"/>
                <a:cs typeface="Staatliches"/>
                <a:sym typeface="Staatliches"/>
              </a:defRPr>
            </a:lvl1pPr>
            <a:lvl2pPr lvl="1" rtl="0">
              <a:spcBef>
                <a:spcPts val="0"/>
              </a:spcBef>
              <a:spcAft>
                <a:spcPts val="0"/>
              </a:spcAft>
              <a:buClr>
                <a:schemeClr val="dk1"/>
              </a:buClr>
              <a:buSzPts val="3000"/>
              <a:buFont typeface="Unica One"/>
              <a:buNone/>
              <a:defRPr sz="3000">
                <a:solidFill>
                  <a:schemeClr val="dk1"/>
                </a:solidFill>
                <a:latin typeface="Unica One"/>
                <a:ea typeface="Unica One"/>
                <a:cs typeface="Unica One"/>
                <a:sym typeface="Unica One"/>
              </a:defRPr>
            </a:lvl2pPr>
            <a:lvl3pPr lvl="2" rtl="0">
              <a:spcBef>
                <a:spcPts val="0"/>
              </a:spcBef>
              <a:spcAft>
                <a:spcPts val="0"/>
              </a:spcAft>
              <a:buClr>
                <a:schemeClr val="dk1"/>
              </a:buClr>
              <a:buSzPts val="3000"/>
              <a:buFont typeface="Unica One"/>
              <a:buNone/>
              <a:defRPr sz="3000">
                <a:solidFill>
                  <a:schemeClr val="dk1"/>
                </a:solidFill>
                <a:latin typeface="Unica One"/>
                <a:ea typeface="Unica One"/>
                <a:cs typeface="Unica One"/>
                <a:sym typeface="Unica One"/>
              </a:defRPr>
            </a:lvl3pPr>
            <a:lvl4pPr lvl="3" rtl="0">
              <a:spcBef>
                <a:spcPts val="0"/>
              </a:spcBef>
              <a:spcAft>
                <a:spcPts val="0"/>
              </a:spcAft>
              <a:buClr>
                <a:schemeClr val="dk1"/>
              </a:buClr>
              <a:buSzPts val="3000"/>
              <a:buFont typeface="Unica One"/>
              <a:buNone/>
              <a:defRPr sz="3000">
                <a:solidFill>
                  <a:schemeClr val="dk1"/>
                </a:solidFill>
                <a:latin typeface="Unica One"/>
                <a:ea typeface="Unica One"/>
                <a:cs typeface="Unica One"/>
                <a:sym typeface="Unica One"/>
              </a:defRPr>
            </a:lvl4pPr>
            <a:lvl5pPr lvl="4" rtl="0">
              <a:spcBef>
                <a:spcPts val="0"/>
              </a:spcBef>
              <a:spcAft>
                <a:spcPts val="0"/>
              </a:spcAft>
              <a:buClr>
                <a:schemeClr val="dk1"/>
              </a:buClr>
              <a:buSzPts val="3000"/>
              <a:buFont typeface="Unica One"/>
              <a:buNone/>
              <a:defRPr sz="3000">
                <a:solidFill>
                  <a:schemeClr val="dk1"/>
                </a:solidFill>
                <a:latin typeface="Unica One"/>
                <a:ea typeface="Unica One"/>
                <a:cs typeface="Unica One"/>
                <a:sym typeface="Unica One"/>
              </a:defRPr>
            </a:lvl5pPr>
            <a:lvl6pPr lvl="5" rtl="0">
              <a:spcBef>
                <a:spcPts val="0"/>
              </a:spcBef>
              <a:spcAft>
                <a:spcPts val="0"/>
              </a:spcAft>
              <a:buClr>
                <a:schemeClr val="dk1"/>
              </a:buClr>
              <a:buSzPts val="3000"/>
              <a:buFont typeface="Unica One"/>
              <a:buNone/>
              <a:defRPr sz="3000">
                <a:solidFill>
                  <a:schemeClr val="dk1"/>
                </a:solidFill>
                <a:latin typeface="Unica One"/>
                <a:ea typeface="Unica One"/>
                <a:cs typeface="Unica One"/>
                <a:sym typeface="Unica One"/>
              </a:defRPr>
            </a:lvl6pPr>
            <a:lvl7pPr lvl="6" rtl="0">
              <a:spcBef>
                <a:spcPts val="0"/>
              </a:spcBef>
              <a:spcAft>
                <a:spcPts val="0"/>
              </a:spcAft>
              <a:buClr>
                <a:schemeClr val="dk1"/>
              </a:buClr>
              <a:buSzPts val="3000"/>
              <a:buFont typeface="Unica One"/>
              <a:buNone/>
              <a:defRPr sz="3000">
                <a:solidFill>
                  <a:schemeClr val="dk1"/>
                </a:solidFill>
                <a:latin typeface="Unica One"/>
                <a:ea typeface="Unica One"/>
                <a:cs typeface="Unica One"/>
                <a:sym typeface="Unica One"/>
              </a:defRPr>
            </a:lvl7pPr>
            <a:lvl8pPr lvl="7" rtl="0">
              <a:spcBef>
                <a:spcPts val="0"/>
              </a:spcBef>
              <a:spcAft>
                <a:spcPts val="0"/>
              </a:spcAft>
              <a:buClr>
                <a:schemeClr val="dk1"/>
              </a:buClr>
              <a:buSzPts val="3000"/>
              <a:buFont typeface="Unica One"/>
              <a:buNone/>
              <a:defRPr sz="3000">
                <a:solidFill>
                  <a:schemeClr val="dk1"/>
                </a:solidFill>
                <a:latin typeface="Unica One"/>
                <a:ea typeface="Unica One"/>
                <a:cs typeface="Unica One"/>
                <a:sym typeface="Unica One"/>
              </a:defRPr>
            </a:lvl8pPr>
            <a:lvl9pPr lvl="8" rtl="0">
              <a:spcBef>
                <a:spcPts val="0"/>
              </a:spcBef>
              <a:spcAft>
                <a:spcPts val="0"/>
              </a:spcAft>
              <a:buClr>
                <a:schemeClr val="dk1"/>
              </a:buClr>
              <a:buSzPts val="3000"/>
              <a:buFont typeface="Unica One"/>
              <a:buNone/>
              <a:defRPr sz="3000">
                <a:solidFill>
                  <a:schemeClr val="dk1"/>
                </a:solidFill>
                <a:latin typeface="Unica One"/>
                <a:ea typeface="Unica One"/>
                <a:cs typeface="Unica One"/>
                <a:sym typeface="Unica One"/>
              </a:defRPr>
            </a:lvl9pPr>
          </a:lstStyle>
          <a:p>
            <a:r>
              <a:t>xx%</a:t>
            </a:r>
          </a:p>
        </p:txBody>
      </p:sp>
      <p:sp>
        <p:nvSpPr>
          <p:cNvPr id="75" name="Google Shape;75;p13"/>
          <p:cNvSpPr/>
          <p:nvPr/>
        </p:nvSpPr>
        <p:spPr>
          <a:xfrm>
            <a:off x="3513575" y="353425"/>
            <a:ext cx="5672400" cy="529500"/>
          </a:xfrm>
          <a:prstGeom prst="roundRect">
            <a:avLst>
              <a:gd name="adj" fmla="val 19858"/>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3"/>
          <p:cNvSpPr/>
          <p:nvPr/>
        </p:nvSpPr>
        <p:spPr>
          <a:xfrm>
            <a:off x="3569775" y="409006"/>
            <a:ext cx="5616300" cy="529500"/>
          </a:xfrm>
          <a:prstGeom prst="roundRect">
            <a:avLst>
              <a:gd name="adj" fmla="val 1189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13"/>
          <p:cNvSpPr txBox="1">
            <a:spLocks noGrp="1"/>
          </p:cNvSpPr>
          <p:nvPr>
            <p:ph type="ctrTitle" idx="2"/>
          </p:nvPr>
        </p:nvSpPr>
        <p:spPr>
          <a:xfrm>
            <a:off x="5180650" y="457300"/>
            <a:ext cx="3194700" cy="4812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Clr>
                <a:srgbClr val="2D406A"/>
              </a:buClr>
              <a:buSzPts val="2400"/>
              <a:buNone/>
              <a:defRPr sz="1800" b="0">
                <a:latin typeface="Staatliches"/>
                <a:ea typeface="Staatliches"/>
                <a:cs typeface="Staatliches"/>
                <a:sym typeface="Staatliches"/>
              </a:defRPr>
            </a:lvl1pPr>
            <a:lvl2pPr lvl="1" algn="ctr" rtl="0">
              <a:spcBef>
                <a:spcPts val="0"/>
              </a:spcBef>
              <a:spcAft>
                <a:spcPts val="0"/>
              </a:spcAft>
              <a:buClr>
                <a:srgbClr val="338987"/>
              </a:buClr>
              <a:buSzPts val="1800"/>
              <a:buNone/>
              <a:defRPr sz="1800" b="0">
                <a:solidFill>
                  <a:srgbClr val="338987"/>
                </a:solidFill>
              </a:defRPr>
            </a:lvl2pPr>
            <a:lvl3pPr lvl="2" algn="ctr" rtl="0">
              <a:spcBef>
                <a:spcPts val="0"/>
              </a:spcBef>
              <a:spcAft>
                <a:spcPts val="0"/>
              </a:spcAft>
              <a:buClr>
                <a:srgbClr val="338987"/>
              </a:buClr>
              <a:buSzPts val="1800"/>
              <a:buNone/>
              <a:defRPr sz="1800" b="0">
                <a:solidFill>
                  <a:srgbClr val="338987"/>
                </a:solidFill>
              </a:defRPr>
            </a:lvl3pPr>
            <a:lvl4pPr lvl="3" algn="ctr" rtl="0">
              <a:spcBef>
                <a:spcPts val="0"/>
              </a:spcBef>
              <a:spcAft>
                <a:spcPts val="0"/>
              </a:spcAft>
              <a:buClr>
                <a:srgbClr val="338987"/>
              </a:buClr>
              <a:buSzPts val="1800"/>
              <a:buNone/>
              <a:defRPr sz="1800" b="0">
                <a:solidFill>
                  <a:srgbClr val="338987"/>
                </a:solidFill>
              </a:defRPr>
            </a:lvl4pPr>
            <a:lvl5pPr lvl="4" algn="ctr" rtl="0">
              <a:spcBef>
                <a:spcPts val="0"/>
              </a:spcBef>
              <a:spcAft>
                <a:spcPts val="0"/>
              </a:spcAft>
              <a:buClr>
                <a:srgbClr val="338987"/>
              </a:buClr>
              <a:buSzPts val="1800"/>
              <a:buNone/>
              <a:defRPr sz="1800" b="0">
                <a:solidFill>
                  <a:srgbClr val="338987"/>
                </a:solidFill>
              </a:defRPr>
            </a:lvl5pPr>
            <a:lvl6pPr lvl="5" algn="ctr" rtl="0">
              <a:spcBef>
                <a:spcPts val="0"/>
              </a:spcBef>
              <a:spcAft>
                <a:spcPts val="0"/>
              </a:spcAft>
              <a:buClr>
                <a:srgbClr val="338987"/>
              </a:buClr>
              <a:buSzPts val="1800"/>
              <a:buNone/>
              <a:defRPr sz="1800" b="0">
                <a:solidFill>
                  <a:srgbClr val="338987"/>
                </a:solidFill>
              </a:defRPr>
            </a:lvl6pPr>
            <a:lvl7pPr lvl="6" algn="ctr" rtl="0">
              <a:spcBef>
                <a:spcPts val="0"/>
              </a:spcBef>
              <a:spcAft>
                <a:spcPts val="0"/>
              </a:spcAft>
              <a:buClr>
                <a:srgbClr val="338987"/>
              </a:buClr>
              <a:buSzPts val="1800"/>
              <a:buNone/>
              <a:defRPr sz="1800" b="0">
                <a:solidFill>
                  <a:srgbClr val="338987"/>
                </a:solidFill>
              </a:defRPr>
            </a:lvl7pPr>
            <a:lvl8pPr lvl="7" algn="ctr" rtl="0">
              <a:spcBef>
                <a:spcPts val="0"/>
              </a:spcBef>
              <a:spcAft>
                <a:spcPts val="0"/>
              </a:spcAft>
              <a:buClr>
                <a:srgbClr val="338987"/>
              </a:buClr>
              <a:buSzPts val="1800"/>
              <a:buNone/>
              <a:defRPr sz="1800" b="0">
                <a:solidFill>
                  <a:srgbClr val="338987"/>
                </a:solidFill>
              </a:defRPr>
            </a:lvl8pPr>
            <a:lvl9pPr lvl="8" algn="ctr" rtl="0">
              <a:spcBef>
                <a:spcPts val="0"/>
              </a:spcBef>
              <a:spcAft>
                <a:spcPts val="0"/>
              </a:spcAft>
              <a:buClr>
                <a:srgbClr val="338987"/>
              </a:buClr>
              <a:buSzPts val="1800"/>
              <a:buNone/>
              <a:defRPr sz="1800" b="0">
                <a:solidFill>
                  <a:srgbClr val="338987"/>
                </a:solidFill>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IX COLUMNS">
  <p:cSld name="CUSTOM_6_1_1_2_1_1_1">
    <p:bg>
      <p:bgPr>
        <a:solidFill>
          <a:schemeClr val="dk1"/>
        </a:solidFill>
        <a:effectLst/>
      </p:bgPr>
    </p:bg>
    <p:spTree>
      <p:nvGrpSpPr>
        <p:cNvPr id="1" name="Shape 78"/>
        <p:cNvGrpSpPr/>
        <p:nvPr/>
      </p:nvGrpSpPr>
      <p:grpSpPr>
        <a:xfrm>
          <a:off x="0" y="0"/>
          <a:ext cx="0" cy="0"/>
          <a:chOff x="0" y="0"/>
          <a:chExt cx="0" cy="0"/>
        </a:xfrm>
      </p:grpSpPr>
      <p:sp>
        <p:nvSpPr>
          <p:cNvPr id="79" name="Google Shape;79;p14"/>
          <p:cNvSpPr/>
          <p:nvPr/>
        </p:nvSpPr>
        <p:spPr>
          <a:xfrm>
            <a:off x="3513575" y="353425"/>
            <a:ext cx="5672400" cy="529500"/>
          </a:xfrm>
          <a:prstGeom prst="roundRect">
            <a:avLst>
              <a:gd name="adj" fmla="val 19858"/>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14"/>
          <p:cNvSpPr/>
          <p:nvPr/>
        </p:nvSpPr>
        <p:spPr>
          <a:xfrm>
            <a:off x="3569775" y="409006"/>
            <a:ext cx="5616300" cy="529500"/>
          </a:xfrm>
          <a:prstGeom prst="roundRect">
            <a:avLst>
              <a:gd name="adj" fmla="val 1189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14"/>
          <p:cNvSpPr txBox="1">
            <a:spLocks noGrp="1"/>
          </p:cNvSpPr>
          <p:nvPr>
            <p:ph type="ctrTitle"/>
          </p:nvPr>
        </p:nvSpPr>
        <p:spPr>
          <a:xfrm>
            <a:off x="5180650" y="457300"/>
            <a:ext cx="3194700" cy="4812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Clr>
                <a:srgbClr val="2D406A"/>
              </a:buClr>
              <a:buSzPts val="2400"/>
              <a:buNone/>
              <a:defRPr sz="1800" b="0">
                <a:latin typeface="Staatliches"/>
                <a:ea typeface="Staatliches"/>
                <a:cs typeface="Staatliches"/>
                <a:sym typeface="Staatliches"/>
              </a:defRPr>
            </a:lvl1pPr>
            <a:lvl2pPr lvl="1" algn="ctr" rtl="0">
              <a:spcBef>
                <a:spcPts val="0"/>
              </a:spcBef>
              <a:spcAft>
                <a:spcPts val="0"/>
              </a:spcAft>
              <a:buClr>
                <a:srgbClr val="338987"/>
              </a:buClr>
              <a:buSzPts val="1800"/>
              <a:buNone/>
              <a:defRPr sz="1800" b="0">
                <a:solidFill>
                  <a:srgbClr val="338987"/>
                </a:solidFill>
              </a:defRPr>
            </a:lvl2pPr>
            <a:lvl3pPr lvl="2" algn="ctr" rtl="0">
              <a:spcBef>
                <a:spcPts val="0"/>
              </a:spcBef>
              <a:spcAft>
                <a:spcPts val="0"/>
              </a:spcAft>
              <a:buClr>
                <a:srgbClr val="338987"/>
              </a:buClr>
              <a:buSzPts val="1800"/>
              <a:buNone/>
              <a:defRPr sz="1800" b="0">
                <a:solidFill>
                  <a:srgbClr val="338987"/>
                </a:solidFill>
              </a:defRPr>
            </a:lvl3pPr>
            <a:lvl4pPr lvl="3" algn="ctr" rtl="0">
              <a:spcBef>
                <a:spcPts val="0"/>
              </a:spcBef>
              <a:spcAft>
                <a:spcPts val="0"/>
              </a:spcAft>
              <a:buClr>
                <a:srgbClr val="338987"/>
              </a:buClr>
              <a:buSzPts val="1800"/>
              <a:buNone/>
              <a:defRPr sz="1800" b="0">
                <a:solidFill>
                  <a:srgbClr val="338987"/>
                </a:solidFill>
              </a:defRPr>
            </a:lvl4pPr>
            <a:lvl5pPr lvl="4" algn="ctr" rtl="0">
              <a:spcBef>
                <a:spcPts val="0"/>
              </a:spcBef>
              <a:spcAft>
                <a:spcPts val="0"/>
              </a:spcAft>
              <a:buClr>
                <a:srgbClr val="338987"/>
              </a:buClr>
              <a:buSzPts val="1800"/>
              <a:buNone/>
              <a:defRPr sz="1800" b="0">
                <a:solidFill>
                  <a:srgbClr val="338987"/>
                </a:solidFill>
              </a:defRPr>
            </a:lvl5pPr>
            <a:lvl6pPr lvl="5" algn="ctr" rtl="0">
              <a:spcBef>
                <a:spcPts val="0"/>
              </a:spcBef>
              <a:spcAft>
                <a:spcPts val="0"/>
              </a:spcAft>
              <a:buClr>
                <a:srgbClr val="338987"/>
              </a:buClr>
              <a:buSzPts val="1800"/>
              <a:buNone/>
              <a:defRPr sz="1800" b="0">
                <a:solidFill>
                  <a:srgbClr val="338987"/>
                </a:solidFill>
              </a:defRPr>
            </a:lvl6pPr>
            <a:lvl7pPr lvl="6" algn="ctr" rtl="0">
              <a:spcBef>
                <a:spcPts val="0"/>
              </a:spcBef>
              <a:spcAft>
                <a:spcPts val="0"/>
              </a:spcAft>
              <a:buClr>
                <a:srgbClr val="338987"/>
              </a:buClr>
              <a:buSzPts val="1800"/>
              <a:buNone/>
              <a:defRPr sz="1800" b="0">
                <a:solidFill>
                  <a:srgbClr val="338987"/>
                </a:solidFill>
              </a:defRPr>
            </a:lvl7pPr>
            <a:lvl8pPr lvl="7" algn="ctr" rtl="0">
              <a:spcBef>
                <a:spcPts val="0"/>
              </a:spcBef>
              <a:spcAft>
                <a:spcPts val="0"/>
              </a:spcAft>
              <a:buClr>
                <a:srgbClr val="338987"/>
              </a:buClr>
              <a:buSzPts val="1800"/>
              <a:buNone/>
              <a:defRPr sz="1800" b="0">
                <a:solidFill>
                  <a:srgbClr val="338987"/>
                </a:solidFill>
              </a:defRPr>
            </a:lvl8pPr>
            <a:lvl9pPr lvl="8" algn="ctr" rtl="0">
              <a:spcBef>
                <a:spcPts val="0"/>
              </a:spcBef>
              <a:spcAft>
                <a:spcPts val="0"/>
              </a:spcAft>
              <a:buClr>
                <a:srgbClr val="338987"/>
              </a:buClr>
              <a:buSzPts val="1800"/>
              <a:buNone/>
              <a:defRPr sz="1800" b="0">
                <a:solidFill>
                  <a:srgbClr val="338987"/>
                </a:solidFill>
              </a:defRPr>
            </a:lvl9pPr>
          </a:lstStyle>
          <a:p>
            <a:endParaRPr/>
          </a:p>
        </p:txBody>
      </p:sp>
      <p:sp>
        <p:nvSpPr>
          <p:cNvPr id="82" name="Google Shape;82;p14"/>
          <p:cNvSpPr txBox="1">
            <a:spLocks noGrp="1"/>
          </p:cNvSpPr>
          <p:nvPr>
            <p:ph type="title" idx="2"/>
          </p:nvPr>
        </p:nvSpPr>
        <p:spPr>
          <a:xfrm>
            <a:off x="967226" y="1988923"/>
            <a:ext cx="1841400" cy="401700"/>
          </a:xfrm>
          <a:prstGeom prst="rect">
            <a:avLst/>
          </a:prstGeom>
          <a:noFill/>
          <a:ln>
            <a:noFill/>
          </a:ln>
        </p:spPr>
        <p:txBody>
          <a:bodyPr spcFirstLastPara="1" wrap="square" lIns="0" tIns="0" rIns="0" bIns="0" anchor="b" anchorCtr="0">
            <a:noAutofit/>
          </a:bodyPr>
          <a:lstStyle>
            <a:lvl1pPr lvl="0" algn="ctr" rtl="0">
              <a:spcBef>
                <a:spcPts val="0"/>
              </a:spcBef>
              <a:spcAft>
                <a:spcPts val="0"/>
              </a:spcAft>
              <a:buSzPts val="1400"/>
              <a:buNone/>
              <a:defRPr sz="1200" i="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83" name="Google Shape;83;p14"/>
          <p:cNvSpPr txBox="1">
            <a:spLocks noGrp="1"/>
          </p:cNvSpPr>
          <p:nvPr>
            <p:ph type="subTitle" idx="1"/>
          </p:nvPr>
        </p:nvSpPr>
        <p:spPr>
          <a:xfrm>
            <a:off x="783450" y="2437350"/>
            <a:ext cx="2210700" cy="3489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000"/>
            </a:lvl1pPr>
            <a:lvl2pPr lvl="1" algn="ctr" rtl="0">
              <a:spcBef>
                <a:spcPts val="1600"/>
              </a:spcBef>
              <a:spcAft>
                <a:spcPts val="0"/>
              </a:spcAft>
              <a:buNone/>
              <a:defRPr sz="1000"/>
            </a:lvl2pPr>
            <a:lvl3pPr lvl="2" algn="ctr" rtl="0">
              <a:spcBef>
                <a:spcPts val="1600"/>
              </a:spcBef>
              <a:spcAft>
                <a:spcPts val="0"/>
              </a:spcAft>
              <a:buNone/>
              <a:defRPr sz="1000"/>
            </a:lvl3pPr>
            <a:lvl4pPr lvl="3" algn="ctr" rtl="0">
              <a:spcBef>
                <a:spcPts val="1600"/>
              </a:spcBef>
              <a:spcAft>
                <a:spcPts val="0"/>
              </a:spcAft>
              <a:buNone/>
              <a:defRPr sz="1000"/>
            </a:lvl4pPr>
            <a:lvl5pPr lvl="4" algn="ctr" rtl="0">
              <a:spcBef>
                <a:spcPts val="1600"/>
              </a:spcBef>
              <a:spcAft>
                <a:spcPts val="0"/>
              </a:spcAft>
              <a:buNone/>
              <a:defRPr sz="1000"/>
            </a:lvl5pPr>
            <a:lvl6pPr lvl="5" algn="ctr" rtl="0">
              <a:spcBef>
                <a:spcPts val="1600"/>
              </a:spcBef>
              <a:spcAft>
                <a:spcPts val="0"/>
              </a:spcAft>
              <a:buNone/>
              <a:defRPr sz="1000"/>
            </a:lvl6pPr>
            <a:lvl7pPr lvl="6" algn="ctr" rtl="0">
              <a:spcBef>
                <a:spcPts val="1600"/>
              </a:spcBef>
              <a:spcAft>
                <a:spcPts val="0"/>
              </a:spcAft>
              <a:buNone/>
              <a:defRPr sz="1000"/>
            </a:lvl7pPr>
            <a:lvl8pPr lvl="7" algn="ctr" rtl="0">
              <a:spcBef>
                <a:spcPts val="1600"/>
              </a:spcBef>
              <a:spcAft>
                <a:spcPts val="0"/>
              </a:spcAft>
              <a:buNone/>
              <a:defRPr sz="1000"/>
            </a:lvl8pPr>
            <a:lvl9pPr lvl="8" algn="ctr" rtl="0">
              <a:spcBef>
                <a:spcPts val="1600"/>
              </a:spcBef>
              <a:spcAft>
                <a:spcPts val="1600"/>
              </a:spcAft>
              <a:buNone/>
              <a:defRPr sz="1000"/>
            </a:lvl9pPr>
          </a:lstStyle>
          <a:p>
            <a:endParaRPr/>
          </a:p>
        </p:txBody>
      </p:sp>
      <p:sp>
        <p:nvSpPr>
          <p:cNvPr id="84" name="Google Shape;84;p14"/>
          <p:cNvSpPr txBox="1">
            <a:spLocks noGrp="1"/>
          </p:cNvSpPr>
          <p:nvPr>
            <p:ph type="title" idx="3"/>
          </p:nvPr>
        </p:nvSpPr>
        <p:spPr>
          <a:xfrm>
            <a:off x="6336924" y="1988923"/>
            <a:ext cx="1841400" cy="401700"/>
          </a:xfrm>
          <a:prstGeom prst="rect">
            <a:avLst/>
          </a:prstGeom>
          <a:noFill/>
          <a:ln>
            <a:noFill/>
          </a:ln>
        </p:spPr>
        <p:txBody>
          <a:bodyPr spcFirstLastPara="1" wrap="square" lIns="0" tIns="0" rIns="0" bIns="0" anchor="b" anchorCtr="0">
            <a:noAutofit/>
          </a:bodyPr>
          <a:lstStyle>
            <a:lvl1pPr lvl="0" algn="ctr" rtl="0">
              <a:spcBef>
                <a:spcPts val="0"/>
              </a:spcBef>
              <a:spcAft>
                <a:spcPts val="0"/>
              </a:spcAft>
              <a:buSzPts val="1400"/>
              <a:buNone/>
              <a:defRPr sz="1200" i="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85" name="Google Shape;85;p14"/>
          <p:cNvSpPr txBox="1">
            <a:spLocks noGrp="1"/>
          </p:cNvSpPr>
          <p:nvPr>
            <p:ph type="subTitle" idx="4"/>
          </p:nvPr>
        </p:nvSpPr>
        <p:spPr>
          <a:xfrm>
            <a:off x="6153025" y="2437350"/>
            <a:ext cx="2210700" cy="3489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000"/>
            </a:lvl1pPr>
            <a:lvl2pPr lvl="1" algn="ctr" rtl="0">
              <a:spcBef>
                <a:spcPts val="1600"/>
              </a:spcBef>
              <a:spcAft>
                <a:spcPts val="0"/>
              </a:spcAft>
              <a:buNone/>
              <a:defRPr sz="1000"/>
            </a:lvl2pPr>
            <a:lvl3pPr lvl="2" algn="ctr" rtl="0">
              <a:spcBef>
                <a:spcPts val="1600"/>
              </a:spcBef>
              <a:spcAft>
                <a:spcPts val="0"/>
              </a:spcAft>
              <a:buNone/>
              <a:defRPr sz="1000"/>
            </a:lvl3pPr>
            <a:lvl4pPr lvl="3" algn="ctr" rtl="0">
              <a:spcBef>
                <a:spcPts val="1600"/>
              </a:spcBef>
              <a:spcAft>
                <a:spcPts val="0"/>
              </a:spcAft>
              <a:buNone/>
              <a:defRPr sz="1000"/>
            </a:lvl4pPr>
            <a:lvl5pPr lvl="4" algn="ctr" rtl="0">
              <a:spcBef>
                <a:spcPts val="1600"/>
              </a:spcBef>
              <a:spcAft>
                <a:spcPts val="0"/>
              </a:spcAft>
              <a:buNone/>
              <a:defRPr sz="1000"/>
            </a:lvl5pPr>
            <a:lvl6pPr lvl="5" algn="ctr" rtl="0">
              <a:spcBef>
                <a:spcPts val="1600"/>
              </a:spcBef>
              <a:spcAft>
                <a:spcPts val="0"/>
              </a:spcAft>
              <a:buNone/>
              <a:defRPr sz="1000"/>
            </a:lvl6pPr>
            <a:lvl7pPr lvl="6" algn="ctr" rtl="0">
              <a:spcBef>
                <a:spcPts val="1600"/>
              </a:spcBef>
              <a:spcAft>
                <a:spcPts val="0"/>
              </a:spcAft>
              <a:buNone/>
              <a:defRPr sz="1000"/>
            </a:lvl7pPr>
            <a:lvl8pPr lvl="7" algn="ctr" rtl="0">
              <a:spcBef>
                <a:spcPts val="1600"/>
              </a:spcBef>
              <a:spcAft>
                <a:spcPts val="0"/>
              </a:spcAft>
              <a:buNone/>
              <a:defRPr sz="1000"/>
            </a:lvl8pPr>
            <a:lvl9pPr lvl="8" algn="ctr" rtl="0">
              <a:spcBef>
                <a:spcPts val="1600"/>
              </a:spcBef>
              <a:spcAft>
                <a:spcPts val="1600"/>
              </a:spcAft>
              <a:buNone/>
              <a:defRPr sz="1000"/>
            </a:lvl9pPr>
          </a:lstStyle>
          <a:p>
            <a:endParaRPr/>
          </a:p>
        </p:txBody>
      </p:sp>
      <p:sp>
        <p:nvSpPr>
          <p:cNvPr id="86" name="Google Shape;86;p14"/>
          <p:cNvSpPr txBox="1">
            <a:spLocks noGrp="1"/>
          </p:cNvSpPr>
          <p:nvPr>
            <p:ph type="title" idx="5"/>
          </p:nvPr>
        </p:nvSpPr>
        <p:spPr>
          <a:xfrm>
            <a:off x="3651738" y="3600498"/>
            <a:ext cx="1841400" cy="401700"/>
          </a:xfrm>
          <a:prstGeom prst="rect">
            <a:avLst/>
          </a:prstGeom>
          <a:noFill/>
          <a:ln>
            <a:noFill/>
          </a:ln>
        </p:spPr>
        <p:txBody>
          <a:bodyPr spcFirstLastPara="1" wrap="square" lIns="0" tIns="0" rIns="0" bIns="0" anchor="b" anchorCtr="0">
            <a:noAutofit/>
          </a:bodyPr>
          <a:lstStyle>
            <a:lvl1pPr lvl="0" algn="ctr" rtl="0">
              <a:spcBef>
                <a:spcPts val="0"/>
              </a:spcBef>
              <a:spcAft>
                <a:spcPts val="0"/>
              </a:spcAft>
              <a:buSzPts val="1400"/>
              <a:buNone/>
              <a:defRPr sz="1200" i="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87" name="Google Shape;87;p14"/>
          <p:cNvSpPr txBox="1">
            <a:spLocks noGrp="1"/>
          </p:cNvSpPr>
          <p:nvPr>
            <p:ph type="subTitle" idx="6"/>
          </p:nvPr>
        </p:nvSpPr>
        <p:spPr>
          <a:xfrm>
            <a:off x="3467027" y="4048925"/>
            <a:ext cx="2210700" cy="3489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000"/>
            </a:lvl1pPr>
            <a:lvl2pPr lvl="1" algn="ctr" rtl="0">
              <a:spcBef>
                <a:spcPts val="1600"/>
              </a:spcBef>
              <a:spcAft>
                <a:spcPts val="0"/>
              </a:spcAft>
              <a:buNone/>
              <a:defRPr sz="1000"/>
            </a:lvl2pPr>
            <a:lvl3pPr lvl="2" algn="ctr" rtl="0">
              <a:spcBef>
                <a:spcPts val="1600"/>
              </a:spcBef>
              <a:spcAft>
                <a:spcPts val="0"/>
              </a:spcAft>
              <a:buNone/>
              <a:defRPr sz="1000"/>
            </a:lvl3pPr>
            <a:lvl4pPr lvl="3" algn="ctr" rtl="0">
              <a:spcBef>
                <a:spcPts val="1600"/>
              </a:spcBef>
              <a:spcAft>
                <a:spcPts val="0"/>
              </a:spcAft>
              <a:buNone/>
              <a:defRPr sz="1000"/>
            </a:lvl4pPr>
            <a:lvl5pPr lvl="4" algn="ctr" rtl="0">
              <a:spcBef>
                <a:spcPts val="1600"/>
              </a:spcBef>
              <a:spcAft>
                <a:spcPts val="0"/>
              </a:spcAft>
              <a:buNone/>
              <a:defRPr sz="1000"/>
            </a:lvl5pPr>
            <a:lvl6pPr lvl="5" algn="ctr" rtl="0">
              <a:spcBef>
                <a:spcPts val="1600"/>
              </a:spcBef>
              <a:spcAft>
                <a:spcPts val="0"/>
              </a:spcAft>
              <a:buNone/>
              <a:defRPr sz="1000"/>
            </a:lvl6pPr>
            <a:lvl7pPr lvl="6" algn="ctr" rtl="0">
              <a:spcBef>
                <a:spcPts val="1600"/>
              </a:spcBef>
              <a:spcAft>
                <a:spcPts val="0"/>
              </a:spcAft>
              <a:buNone/>
              <a:defRPr sz="1000"/>
            </a:lvl7pPr>
            <a:lvl8pPr lvl="7" algn="ctr" rtl="0">
              <a:spcBef>
                <a:spcPts val="1600"/>
              </a:spcBef>
              <a:spcAft>
                <a:spcPts val="0"/>
              </a:spcAft>
              <a:buNone/>
              <a:defRPr sz="1000"/>
            </a:lvl8pPr>
            <a:lvl9pPr lvl="8" algn="ctr" rtl="0">
              <a:spcBef>
                <a:spcPts val="1600"/>
              </a:spcBef>
              <a:spcAft>
                <a:spcPts val="1600"/>
              </a:spcAft>
              <a:buNone/>
              <a:defRPr sz="1000"/>
            </a:lvl9pPr>
          </a:lstStyle>
          <a:p>
            <a:endParaRPr/>
          </a:p>
        </p:txBody>
      </p:sp>
      <p:sp>
        <p:nvSpPr>
          <p:cNvPr id="88" name="Google Shape;88;p14"/>
          <p:cNvSpPr txBox="1">
            <a:spLocks noGrp="1"/>
          </p:cNvSpPr>
          <p:nvPr>
            <p:ph type="title" idx="7"/>
          </p:nvPr>
        </p:nvSpPr>
        <p:spPr>
          <a:xfrm>
            <a:off x="3651738" y="1988923"/>
            <a:ext cx="1841400" cy="401700"/>
          </a:xfrm>
          <a:prstGeom prst="rect">
            <a:avLst/>
          </a:prstGeom>
          <a:noFill/>
          <a:ln>
            <a:noFill/>
          </a:ln>
        </p:spPr>
        <p:txBody>
          <a:bodyPr spcFirstLastPara="1" wrap="square" lIns="0" tIns="0" rIns="0" bIns="0" anchor="b" anchorCtr="0">
            <a:noAutofit/>
          </a:bodyPr>
          <a:lstStyle>
            <a:lvl1pPr lvl="0" algn="ctr" rtl="0">
              <a:spcBef>
                <a:spcPts val="0"/>
              </a:spcBef>
              <a:spcAft>
                <a:spcPts val="0"/>
              </a:spcAft>
              <a:buSzPts val="1400"/>
              <a:buNone/>
              <a:defRPr sz="1200" i="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89" name="Google Shape;89;p14"/>
          <p:cNvSpPr txBox="1">
            <a:spLocks noGrp="1"/>
          </p:cNvSpPr>
          <p:nvPr>
            <p:ph type="subTitle" idx="8"/>
          </p:nvPr>
        </p:nvSpPr>
        <p:spPr>
          <a:xfrm>
            <a:off x="3467027" y="2437350"/>
            <a:ext cx="2210700" cy="3489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000"/>
            </a:lvl1pPr>
            <a:lvl2pPr lvl="1" algn="ctr" rtl="0">
              <a:spcBef>
                <a:spcPts val="1600"/>
              </a:spcBef>
              <a:spcAft>
                <a:spcPts val="0"/>
              </a:spcAft>
              <a:buNone/>
              <a:defRPr sz="1000"/>
            </a:lvl2pPr>
            <a:lvl3pPr lvl="2" algn="ctr" rtl="0">
              <a:spcBef>
                <a:spcPts val="1600"/>
              </a:spcBef>
              <a:spcAft>
                <a:spcPts val="0"/>
              </a:spcAft>
              <a:buNone/>
              <a:defRPr sz="1000"/>
            </a:lvl3pPr>
            <a:lvl4pPr lvl="3" algn="ctr" rtl="0">
              <a:spcBef>
                <a:spcPts val="1600"/>
              </a:spcBef>
              <a:spcAft>
                <a:spcPts val="0"/>
              </a:spcAft>
              <a:buNone/>
              <a:defRPr sz="1000"/>
            </a:lvl4pPr>
            <a:lvl5pPr lvl="4" algn="ctr" rtl="0">
              <a:spcBef>
                <a:spcPts val="1600"/>
              </a:spcBef>
              <a:spcAft>
                <a:spcPts val="0"/>
              </a:spcAft>
              <a:buNone/>
              <a:defRPr sz="1000"/>
            </a:lvl5pPr>
            <a:lvl6pPr lvl="5" algn="ctr" rtl="0">
              <a:spcBef>
                <a:spcPts val="1600"/>
              </a:spcBef>
              <a:spcAft>
                <a:spcPts val="0"/>
              </a:spcAft>
              <a:buNone/>
              <a:defRPr sz="1000"/>
            </a:lvl6pPr>
            <a:lvl7pPr lvl="6" algn="ctr" rtl="0">
              <a:spcBef>
                <a:spcPts val="1600"/>
              </a:spcBef>
              <a:spcAft>
                <a:spcPts val="0"/>
              </a:spcAft>
              <a:buNone/>
              <a:defRPr sz="1000"/>
            </a:lvl7pPr>
            <a:lvl8pPr lvl="7" algn="ctr" rtl="0">
              <a:spcBef>
                <a:spcPts val="1600"/>
              </a:spcBef>
              <a:spcAft>
                <a:spcPts val="0"/>
              </a:spcAft>
              <a:buNone/>
              <a:defRPr sz="1000"/>
            </a:lvl8pPr>
            <a:lvl9pPr lvl="8" algn="ctr" rtl="0">
              <a:spcBef>
                <a:spcPts val="1600"/>
              </a:spcBef>
              <a:spcAft>
                <a:spcPts val="1600"/>
              </a:spcAft>
              <a:buNone/>
              <a:defRPr sz="1000"/>
            </a:lvl9pPr>
          </a:lstStyle>
          <a:p>
            <a:endParaRPr/>
          </a:p>
        </p:txBody>
      </p:sp>
      <p:sp>
        <p:nvSpPr>
          <p:cNvPr id="90" name="Google Shape;90;p14"/>
          <p:cNvSpPr txBox="1">
            <a:spLocks noGrp="1"/>
          </p:cNvSpPr>
          <p:nvPr>
            <p:ph type="title" idx="9"/>
          </p:nvPr>
        </p:nvSpPr>
        <p:spPr>
          <a:xfrm>
            <a:off x="966788" y="3600498"/>
            <a:ext cx="1841400" cy="401700"/>
          </a:xfrm>
          <a:prstGeom prst="rect">
            <a:avLst/>
          </a:prstGeom>
          <a:noFill/>
          <a:ln>
            <a:noFill/>
          </a:ln>
        </p:spPr>
        <p:txBody>
          <a:bodyPr spcFirstLastPara="1" wrap="square" lIns="0" tIns="0" rIns="0" bIns="0" anchor="b" anchorCtr="0">
            <a:noAutofit/>
          </a:bodyPr>
          <a:lstStyle>
            <a:lvl1pPr lvl="0" algn="ctr" rtl="0">
              <a:spcBef>
                <a:spcPts val="0"/>
              </a:spcBef>
              <a:spcAft>
                <a:spcPts val="0"/>
              </a:spcAft>
              <a:buSzPts val="1400"/>
              <a:buNone/>
              <a:defRPr sz="1200" i="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91" name="Google Shape;91;p14"/>
          <p:cNvSpPr txBox="1">
            <a:spLocks noGrp="1"/>
          </p:cNvSpPr>
          <p:nvPr>
            <p:ph type="subTitle" idx="13"/>
          </p:nvPr>
        </p:nvSpPr>
        <p:spPr>
          <a:xfrm>
            <a:off x="782925" y="4048925"/>
            <a:ext cx="2210700" cy="3489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000"/>
            </a:lvl1pPr>
            <a:lvl2pPr lvl="1" algn="ctr" rtl="0">
              <a:spcBef>
                <a:spcPts val="1600"/>
              </a:spcBef>
              <a:spcAft>
                <a:spcPts val="0"/>
              </a:spcAft>
              <a:buNone/>
              <a:defRPr sz="1000"/>
            </a:lvl2pPr>
            <a:lvl3pPr lvl="2" algn="ctr" rtl="0">
              <a:spcBef>
                <a:spcPts val="1600"/>
              </a:spcBef>
              <a:spcAft>
                <a:spcPts val="0"/>
              </a:spcAft>
              <a:buNone/>
              <a:defRPr sz="1000"/>
            </a:lvl3pPr>
            <a:lvl4pPr lvl="3" algn="ctr" rtl="0">
              <a:spcBef>
                <a:spcPts val="1600"/>
              </a:spcBef>
              <a:spcAft>
                <a:spcPts val="0"/>
              </a:spcAft>
              <a:buNone/>
              <a:defRPr sz="1000"/>
            </a:lvl4pPr>
            <a:lvl5pPr lvl="4" algn="ctr" rtl="0">
              <a:spcBef>
                <a:spcPts val="1600"/>
              </a:spcBef>
              <a:spcAft>
                <a:spcPts val="0"/>
              </a:spcAft>
              <a:buNone/>
              <a:defRPr sz="1000"/>
            </a:lvl5pPr>
            <a:lvl6pPr lvl="5" algn="ctr" rtl="0">
              <a:spcBef>
                <a:spcPts val="1600"/>
              </a:spcBef>
              <a:spcAft>
                <a:spcPts val="0"/>
              </a:spcAft>
              <a:buNone/>
              <a:defRPr sz="1000"/>
            </a:lvl6pPr>
            <a:lvl7pPr lvl="6" algn="ctr" rtl="0">
              <a:spcBef>
                <a:spcPts val="1600"/>
              </a:spcBef>
              <a:spcAft>
                <a:spcPts val="0"/>
              </a:spcAft>
              <a:buNone/>
              <a:defRPr sz="1000"/>
            </a:lvl7pPr>
            <a:lvl8pPr lvl="7" algn="ctr" rtl="0">
              <a:spcBef>
                <a:spcPts val="1600"/>
              </a:spcBef>
              <a:spcAft>
                <a:spcPts val="0"/>
              </a:spcAft>
              <a:buNone/>
              <a:defRPr sz="1000"/>
            </a:lvl8pPr>
            <a:lvl9pPr lvl="8" algn="ctr" rtl="0">
              <a:spcBef>
                <a:spcPts val="1600"/>
              </a:spcBef>
              <a:spcAft>
                <a:spcPts val="1600"/>
              </a:spcAft>
              <a:buNone/>
              <a:defRPr sz="1000"/>
            </a:lvl9pPr>
          </a:lstStyle>
          <a:p>
            <a:endParaRPr/>
          </a:p>
        </p:txBody>
      </p:sp>
      <p:sp>
        <p:nvSpPr>
          <p:cNvPr id="92" name="Google Shape;92;p14"/>
          <p:cNvSpPr txBox="1">
            <a:spLocks noGrp="1"/>
          </p:cNvSpPr>
          <p:nvPr>
            <p:ph type="title" idx="14"/>
          </p:nvPr>
        </p:nvSpPr>
        <p:spPr>
          <a:xfrm>
            <a:off x="6336924" y="3600498"/>
            <a:ext cx="1841400" cy="401700"/>
          </a:xfrm>
          <a:prstGeom prst="rect">
            <a:avLst/>
          </a:prstGeom>
          <a:noFill/>
          <a:ln>
            <a:noFill/>
          </a:ln>
        </p:spPr>
        <p:txBody>
          <a:bodyPr spcFirstLastPara="1" wrap="square" lIns="0" tIns="0" rIns="0" bIns="0" anchor="b" anchorCtr="0">
            <a:noAutofit/>
          </a:bodyPr>
          <a:lstStyle>
            <a:lvl1pPr lvl="0" algn="ctr" rtl="0">
              <a:spcBef>
                <a:spcPts val="0"/>
              </a:spcBef>
              <a:spcAft>
                <a:spcPts val="0"/>
              </a:spcAft>
              <a:buSzPts val="1400"/>
              <a:buNone/>
              <a:defRPr sz="1200" i="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93" name="Google Shape;93;p14"/>
          <p:cNvSpPr txBox="1">
            <a:spLocks noGrp="1"/>
          </p:cNvSpPr>
          <p:nvPr>
            <p:ph type="subTitle" idx="15"/>
          </p:nvPr>
        </p:nvSpPr>
        <p:spPr>
          <a:xfrm>
            <a:off x="6152275" y="4048925"/>
            <a:ext cx="2210700" cy="3489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000"/>
            </a:lvl1pPr>
            <a:lvl2pPr lvl="1" algn="ctr" rtl="0">
              <a:spcBef>
                <a:spcPts val="1600"/>
              </a:spcBef>
              <a:spcAft>
                <a:spcPts val="0"/>
              </a:spcAft>
              <a:buNone/>
              <a:defRPr sz="1000"/>
            </a:lvl2pPr>
            <a:lvl3pPr lvl="2" algn="ctr" rtl="0">
              <a:spcBef>
                <a:spcPts val="1600"/>
              </a:spcBef>
              <a:spcAft>
                <a:spcPts val="0"/>
              </a:spcAft>
              <a:buNone/>
              <a:defRPr sz="1000"/>
            </a:lvl3pPr>
            <a:lvl4pPr lvl="3" algn="ctr" rtl="0">
              <a:spcBef>
                <a:spcPts val="1600"/>
              </a:spcBef>
              <a:spcAft>
                <a:spcPts val="0"/>
              </a:spcAft>
              <a:buNone/>
              <a:defRPr sz="1000"/>
            </a:lvl4pPr>
            <a:lvl5pPr lvl="4" algn="ctr" rtl="0">
              <a:spcBef>
                <a:spcPts val="1600"/>
              </a:spcBef>
              <a:spcAft>
                <a:spcPts val="0"/>
              </a:spcAft>
              <a:buNone/>
              <a:defRPr sz="1000"/>
            </a:lvl5pPr>
            <a:lvl6pPr lvl="5" algn="ctr" rtl="0">
              <a:spcBef>
                <a:spcPts val="1600"/>
              </a:spcBef>
              <a:spcAft>
                <a:spcPts val="0"/>
              </a:spcAft>
              <a:buNone/>
              <a:defRPr sz="1000"/>
            </a:lvl6pPr>
            <a:lvl7pPr lvl="6" algn="ctr" rtl="0">
              <a:spcBef>
                <a:spcPts val="1600"/>
              </a:spcBef>
              <a:spcAft>
                <a:spcPts val="0"/>
              </a:spcAft>
              <a:buNone/>
              <a:defRPr sz="1000"/>
            </a:lvl7pPr>
            <a:lvl8pPr lvl="7" algn="ctr" rtl="0">
              <a:spcBef>
                <a:spcPts val="1600"/>
              </a:spcBef>
              <a:spcAft>
                <a:spcPts val="0"/>
              </a:spcAft>
              <a:buNone/>
              <a:defRPr sz="1000"/>
            </a:lvl8pPr>
            <a:lvl9pPr lvl="8" algn="ctr" rtl="0">
              <a:spcBef>
                <a:spcPts val="1600"/>
              </a:spcBef>
              <a:spcAft>
                <a:spcPts val="1600"/>
              </a:spcAft>
              <a:buNone/>
              <a:defRPr sz="1000"/>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HREE COLUMNS">
  <p:cSld name="CUSTOM_17">
    <p:bg>
      <p:bgPr>
        <a:solidFill>
          <a:schemeClr val="dk1"/>
        </a:solidFill>
        <a:effectLst/>
      </p:bgPr>
    </p:bg>
    <p:spTree>
      <p:nvGrpSpPr>
        <p:cNvPr id="1" name="Shape 94"/>
        <p:cNvGrpSpPr/>
        <p:nvPr/>
      </p:nvGrpSpPr>
      <p:grpSpPr>
        <a:xfrm>
          <a:off x="0" y="0"/>
          <a:ext cx="0" cy="0"/>
          <a:chOff x="0" y="0"/>
          <a:chExt cx="0" cy="0"/>
        </a:xfrm>
      </p:grpSpPr>
      <p:sp>
        <p:nvSpPr>
          <p:cNvPr id="95" name="Google Shape;95;p15"/>
          <p:cNvSpPr txBox="1">
            <a:spLocks noGrp="1"/>
          </p:cNvSpPr>
          <p:nvPr>
            <p:ph type="ctrTitle"/>
          </p:nvPr>
        </p:nvSpPr>
        <p:spPr>
          <a:xfrm>
            <a:off x="1102925" y="1582025"/>
            <a:ext cx="1429500" cy="7929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SzPts val="2400"/>
              <a:buFont typeface="Staatliches"/>
              <a:buNone/>
              <a:defRPr sz="3600" b="0">
                <a:latin typeface="Staatliches"/>
                <a:ea typeface="Staatliches"/>
                <a:cs typeface="Staatliches"/>
                <a:sym typeface="Staatliches"/>
              </a:defRPr>
            </a:lvl1pPr>
            <a:lvl2pPr lvl="1" algn="ctr" rtl="0">
              <a:spcBef>
                <a:spcPts val="0"/>
              </a:spcBef>
              <a:spcAft>
                <a:spcPts val="0"/>
              </a:spcAft>
              <a:buSzPts val="2400"/>
              <a:buFont typeface="Staatliches"/>
              <a:buNone/>
              <a:defRPr sz="2400" b="0">
                <a:latin typeface="Staatliches"/>
                <a:ea typeface="Staatliches"/>
                <a:cs typeface="Staatliches"/>
                <a:sym typeface="Staatliches"/>
              </a:defRPr>
            </a:lvl2pPr>
            <a:lvl3pPr lvl="2" algn="ctr" rtl="0">
              <a:spcBef>
                <a:spcPts val="0"/>
              </a:spcBef>
              <a:spcAft>
                <a:spcPts val="0"/>
              </a:spcAft>
              <a:buSzPts val="2400"/>
              <a:buFont typeface="Staatliches"/>
              <a:buNone/>
              <a:defRPr sz="2400" b="0">
                <a:latin typeface="Staatliches"/>
                <a:ea typeface="Staatliches"/>
                <a:cs typeface="Staatliches"/>
                <a:sym typeface="Staatliches"/>
              </a:defRPr>
            </a:lvl3pPr>
            <a:lvl4pPr lvl="3" algn="ctr" rtl="0">
              <a:spcBef>
                <a:spcPts val="0"/>
              </a:spcBef>
              <a:spcAft>
                <a:spcPts val="0"/>
              </a:spcAft>
              <a:buSzPts val="2400"/>
              <a:buFont typeface="Staatliches"/>
              <a:buNone/>
              <a:defRPr sz="2400" b="0">
                <a:latin typeface="Staatliches"/>
                <a:ea typeface="Staatliches"/>
                <a:cs typeface="Staatliches"/>
                <a:sym typeface="Staatliches"/>
              </a:defRPr>
            </a:lvl4pPr>
            <a:lvl5pPr lvl="4" algn="ctr" rtl="0">
              <a:spcBef>
                <a:spcPts val="0"/>
              </a:spcBef>
              <a:spcAft>
                <a:spcPts val="0"/>
              </a:spcAft>
              <a:buSzPts val="2400"/>
              <a:buFont typeface="Staatliches"/>
              <a:buNone/>
              <a:defRPr sz="2400" b="0">
                <a:latin typeface="Staatliches"/>
                <a:ea typeface="Staatliches"/>
                <a:cs typeface="Staatliches"/>
                <a:sym typeface="Staatliches"/>
              </a:defRPr>
            </a:lvl5pPr>
            <a:lvl6pPr lvl="5" algn="ctr" rtl="0">
              <a:spcBef>
                <a:spcPts val="0"/>
              </a:spcBef>
              <a:spcAft>
                <a:spcPts val="0"/>
              </a:spcAft>
              <a:buSzPts val="2400"/>
              <a:buFont typeface="Staatliches"/>
              <a:buNone/>
              <a:defRPr sz="2400" b="0">
                <a:latin typeface="Staatliches"/>
                <a:ea typeface="Staatliches"/>
                <a:cs typeface="Staatliches"/>
                <a:sym typeface="Staatliches"/>
              </a:defRPr>
            </a:lvl6pPr>
            <a:lvl7pPr lvl="6" algn="ctr" rtl="0">
              <a:spcBef>
                <a:spcPts val="0"/>
              </a:spcBef>
              <a:spcAft>
                <a:spcPts val="0"/>
              </a:spcAft>
              <a:buSzPts val="2400"/>
              <a:buFont typeface="Staatliches"/>
              <a:buNone/>
              <a:defRPr sz="2400" b="0">
                <a:latin typeface="Staatliches"/>
                <a:ea typeface="Staatliches"/>
                <a:cs typeface="Staatliches"/>
                <a:sym typeface="Staatliches"/>
              </a:defRPr>
            </a:lvl7pPr>
            <a:lvl8pPr lvl="7" algn="ctr" rtl="0">
              <a:spcBef>
                <a:spcPts val="0"/>
              </a:spcBef>
              <a:spcAft>
                <a:spcPts val="0"/>
              </a:spcAft>
              <a:buSzPts val="2400"/>
              <a:buFont typeface="Staatliches"/>
              <a:buNone/>
              <a:defRPr sz="2400" b="0">
                <a:latin typeface="Staatliches"/>
                <a:ea typeface="Staatliches"/>
                <a:cs typeface="Staatliches"/>
                <a:sym typeface="Staatliches"/>
              </a:defRPr>
            </a:lvl8pPr>
            <a:lvl9pPr lvl="8" algn="ctr" rtl="0">
              <a:spcBef>
                <a:spcPts val="0"/>
              </a:spcBef>
              <a:spcAft>
                <a:spcPts val="0"/>
              </a:spcAft>
              <a:buSzPts val="2400"/>
              <a:buFont typeface="Staatliches"/>
              <a:buNone/>
              <a:defRPr sz="2400" b="0">
                <a:latin typeface="Staatliches"/>
                <a:ea typeface="Staatliches"/>
                <a:cs typeface="Staatliches"/>
                <a:sym typeface="Staatliches"/>
              </a:defRPr>
            </a:lvl9pPr>
          </a:lstStyle>
          <a:p>
            <a:endParaRPr/>
          </a:p>
        </p:txBody>
      </p:sp>
      <p:sp>
        <p:nvSpPr>
          <p:cNvPr id="96" name="Google Shape;96;p15"/>
          <p:cNvSpPr txBox="1">
            <a:spLocks noGrp="1"/>
          </p:cNvSpPr>
          <p:nvPr>
            <p:ph type="subTitle" idx="1"/>
          </p:nvPr>
        </p:nvSpPr>
        <p:spPr>
          <a:xfrm>
            <a:off x="892261" y="2927713"/>
            <a:ext cx="1827900" cy="1671000"/>
          </a:xfrm>
          <a:prstGeom prst="rect">
            <a:avLst/>
          </a:prstGeom>
          <a:noFill/>
        </p:spPr>
        <p:txBody>
          <a:bodyPr spcFirstLastPara="1" wrap="square" lIns="91425" tIns="91425" rIns="91425" bIns="91425" anchor="t" anchorCtr="0">
            <a:noAutofit/>
          </a:bodyPr>
          <a:lstStyle>
            <a:lvl1pPr marR="72000" lvl="0" algn="ctr" rtl="0">
              <a:lnSpc>
                <a:spcPct val="100000"/>
              </a:lnSpc>
              <a:spcBef>
                <a:spcPts val="0"/>
              </a:spcBef>
              <a:spcAft>
                <a:spcPts val="0"/>
              </a:spcAft>
              <a:buSzPts val="1100"/>
              <a:buNone/>
              <a:defRPr sz="1100"/>
            </a:lvl1pPr>
            <a:lvl2pPr lvl="1" algn="ctr" rtl="0">
              <a:lnSpc>
                <a:spcPct val="100000"/>
              </a:lnSpc>
              <a:spcBef>
                <a:spcPts val="0"/>
              </a:spcBef>
              <a:spcAft>
                <a:spcPts val="0"/>
              </a:spcAft>
              <a:buSzPts val="1100"/>
              <a:buNone/>
              <a:defRPr sz="1100"/>
            </a:lvl2pPr>
            <a:lvl3pPr lvl="2" algn="ctr" rtl="0">
              <a:lnSpc>
                <a:spcPct val="100000"/>
              </a:lnSpc>
              <a:spcBef>
                <a:spcPts val="0"/>
              </a:spcBef>
              <a:spcAft>
                <a:spcPts val="0"/>
              </a:spcAft>
              <a:buSzPts val="1100"/>
              <a:buNone/>
              <a:defRPr sz="1100"/>
            </a:lvl3pPr>
            <a:lvl4pPr lvl="3" algn="ctr" rtl="0">
              <a:lnSpc>
                <a:spcPct val="100000"/>
              </a:lnSpc>
              <a:spcBef>
                <a:spcPts val="0"/>
              </a:spcBef>
              <a:spcAft>
                <a:spcPts val="0"/>
              </a:spcAft>
              <a:buSzPts val="1100"/>
              <a:buNone/>
              <a:defRPr sz="1100"/>
            </a:lvl4pPr>
            <a:lvl5pPr lvl="4" algn="ctr" rtl="0">
              <a:lnSpc>
                <a:spcPct val="100000"/>
              </a:lnSpc>
              <a:spcBef>
                <a:spcPts val="0"/>
              </a:spcBef>
              <a:spcAft>
                <a:spcPts val="0"/>
              </a:spcAft>
              <a:buSzPts val="1100"/>
              <a:buNone/>
              <a:defRPr sz="1100"/>
            </a:lvl5pPr>
            <a:lvl6pPr lvl="5" algn="ctr" rtl="0">
              <a:lnSpc>
                <a:spcPct val="100000"/>
              </a:lnSpc>
              <a:spcBef>
                <a:spcPts val="0"/>
              </a:spcBef>
              <a:spcAft>
                <a:spcPts val="0"/>
              </a:spcAft>
              <a:buSzPts val="1100"/>
              <a:buNone/>
              <a:defRPr sz="1100"/>
            </a:lvl6pPr>
            <a:lvl7pPr lvl="6" algn="ctr" rtl="0">
              <a:lnSpc>
                <a:spcPct val="100000"/>
              </a:lnSpc>
              <a:spcBef>
                <a:spcPts val="0"/>
              </a:spcBef>
              <a:spcAft>
                <a:spcPts val="0"/>
              </a:spcAft>
              <a:buSzPts val="1100"/>
              <a:buNone/>
              <a:defRPr sz="1100"/>
            </a:lvl7pPr>
            <a:lvl8pPr lvl="7" algn="ctr" rtl="0">
              <a:lnSpc>
                <a:spcPct val="100000"/>
              </a:lnSpc>
              <a:spcBef>
                <a:spcPts val="0"/>
              </a:spcBef>
              <a:spcAft>
                <a:spcPts val="0"/>
              </a:spcAft>
              <a:buSzPts val="1100"/>
              <a:buNone/>
              <a:defRPr sz="1100"/>
            </a:lvl8pPr>
            <a:lvl9pPr lvl="8" algn="ctr" rtl="0">
              <a:lnSpc>
                <a:spcPct val="100000"/>
              </a:lnSpc>
              <a:spcBef>
                <a:spcPts val="0"/>
              </a:spcBef>
              <a:spcAft>
                <a:spcPts val="0"/>
              </a:spcAft>
              <a:buSzPts val="1100"/>
              <a:buNone/>
              <a:defRPr sz="1100"/>
            </a:lvl9pPr>
          </a:lstStyle>
          <a:p>
            <a:endParaRPr/>
          </a:p>
        </p:txBody>
      </p:sp>
      <p:sp>
        <p:nvSpPr>
          <p:cNvPr id="97" name="Google Shape;97;p15"/>
          <p:cNvSpPr/>
          <p:nvPr/>
        </p:nvSpPr>
        <p:spPr>
          <a:xfrm>
            <a:off x="3513575" y="353425"/>
            <a:ext cx="5672400" cy="529500"/>
          </a:xfrm>
          <a:prstGeom prst="roundRect">
            <a:avLst>
              <a:gd name="adj" fmla="val 19858"/>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5"/>
          <p:cNvSpPr/>
          <p:nvPr/>
        </p:nvSpPr>
        <p:spPr>
          <a:xfrm>
            <a:off x="3569775" y="409006"/>
            <a:ext cx="5616300" cy="529500"/>
          </a:xfrm>
          <a:prstGeom prst="roundRect">
            <a:avLst>
              <a:gd name="adj" fmla="val 1189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5"/>
          <p:cNvSpPr txBox="1">
            <a:spLocks noGrp="1"/>
          </p:cNvSpPr>
          <p:nvPr>
            <p:ph type="ctrTitle" idx="2"/>
          </p:nvPr>
        </p:nvSpPr>
        <p:spPr>
          <a:xfrm>
            <a:off x="3836012" y="1582025"/>
            <a:ext cx="1429500" cy="7929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SzPts val="2400"/>
              <a:buFont typeface="Staatliches"/>
              <a:buNone/>
              <a:defRPr sz="3600" b="0">
                <a:latin typeface="Staatliches"/>
                <a:ea typeface="Staatliches"/>
                <a:cs typeface="Staatliches"/>
                <a:sym typeface="Staatliches"/>
              </a:defRPr>
            </a:lvl1pPr>
            <a:lvl2pPr lvl="1" algn="ctr" rtl="0">
              <a:spcBef>
                <a:spcPts val="0"/>
              </a:spcBef>
              <a:spcAft>
                <a:spcPts val="0"/>
              </a:spcAft>
              <a:buSzPts val="2400"/>
              <a:buFont typeface="Staatliches"/>
              <a:buNone/>
              <a:defRPr sz="2400" b="0">
                <a:latin typeface="Staatliches"/>
                <a:ea typeface="Staatliches"/>
                <a:cs typeface="Staatliches"/>
                <a:sym typeface="Staatliches"/>
              </a:defRPr>
            </a:lvl2pPr>
            <a:lvl3pPr lvl="2" algn="ctr" rtl="0">
              <a:spcBef>
                <a:spcPts val="0"/>
              </a:spcBef>
              <a:spcAft>
                <a:spcPts val="0"/>
              </a:spcAft>
              <a:buSzPts val="2400"/>
              <a:buFont typeface="Staatliches"/>
              <a:buNone/>
              <a:defRPr sz="2400" b="0">
                <a:latin typeface="Staatliches"/>
                <a:ea typeface="Staatliches"/>
                <a:cs typeface="Staatliches"/>
                <a:sym typeface="Staatliches"/>
              </a:defRPr>
            </a:lvl3pPr>
            <a:lvl4pPr lvl="3" algn="ctr" rtl="0">
              <a:spcBef>
                <a:spcPts val="0"/>
              </a:spcBef>
              <a:spcAft>
                <a:spcPts val="0"/>
              </a:spcAft>
              <a:buSzPts val="2400"/>
              <a:buFont typeface="Staatliches"/>
              <a:buNone/>
              <a:defRPr sz="2400" b="0">
                <a:latin typeface="Staatliches"/>
                <a:ea typeface="Staatliches"/>
                <a:cs typeface="Staatliches"/>
                <a:sym typeface="Staatliches"/>
              </a:defRPr>
            </a:lvl4pPr>
            <a:lvl5pPr lvl="4" algn="ctr" rtl="0">
              <a:spcBef>
                <a:spcPts val="0"/>
              </a:spcBef>
              <a:spcAft>
                <a:spcPts val="0"/>
              </a:spcAft>
              <a:buSzPts val="2400"/>
              <a:buFont typeface="Staatliches"/>
              <a:buNone/>
              <a:defRPr sz="2400" b="0">
                <a:latin typeface="Staatliches"/>
                <a:ea typeface="Staatliches"/>
                <a:cs typeface="Staatliches"/>
                <a:sym typeface="Staatliches"/>
              </a:defRPr>
            </a:lvl5pPr>
            <a:lvl6pPr lvl="5" algn="ctr" rtl="0">
              <a:spcBef>
                <a:spcPts val="0"/>
              </a:spcBef>
              <a:spcAft>
                <a:spcPts val="0"/>
              </a:spcAft>
              <a:buSzPts val="2400"/>
              <a:buFont typeface="Staatliches"/>
              <a:buNone/>
              <a:defRPr sz="2400" b="0">
                <a:latin typeface="Staatliches"/>
                <a:ea typeface="Staatliches"/>
                <a:cs typeface="Staatliches"/>
                <a:sym typeface="Staatliches"/>
              </a:defRPr>
            </a:lvl6pPr>
            <a:lvl7pPr lvl="6" algn="ctr" rtl="0">
              <a:spcBef>
                <a:spcPts val="0"/>
              </a:spcBef>
              <a:spcAft>
                <a:spcPts val="0"/>
              </a:spcAft>
              <a:buSzPts val="2400"/>
              <a:buFont typeface="Staatliches"/>
              <a:buNone/>
              <a:defRPr sz="2400" b="0">
                <a:latin typeface="Staatliches"/>
                <a:ea typeface="Staatliches"/>
                <a:cs typeface="Staatliches"/>
                <a:sym typeface="Staatliches"/>
              </a:defRPr>
            </a:lvl7pPr>
            <a:lvl8pPr lvl="7" algn="ctr" rtl="0">
              <a:spcBef>
                <a:spcPts val="0"/>
              </a:spcBef>
              <a:spcAft>
                <a:spcPts val="0"/>
              </a:spcAft>
              <a:buSzPts val="2400"/>
              <a:buFont typeface="Staatliches"/>
              <a:buNone/>
              <a:defRPr sz="2400" b="0">
                <a:latin typeface="Staatliches"/>
                <a:ea typeface="Staatliches"/>
                <a:cs typeface="Staatliches"/>
                <a:sym typeface="Staatliches"/>
              </a:defRPr>
            </a:lvl8pPr>
            <a:lvl9pPr lvl="8" algn="ctr" rtl="0">
              <a:spcBef>
                <a:spcPts val="0"/>
              </a:spcBef>
              <a:spcAft>
                <a:spcPts val="0"/>
              </a:spcAft>
              <a:buSzPts val="2400"/>
              <a:buFont typeface="Staatliches"/>
              <a:buNone/>
              <a:defRPr sz="2400" b="0">
                <a:latin typeface="Staatliches"/>
                <a:ea typeface="Staatliches"/>
                <a:cs typeface="Staatliches"/>
                <a:sym typeface="Staatliches"/>
              </a:defRPr>
            </a:lvl9pPr>
          </a:lstStyle>
          <a:p>
            <a:endParaRPr/>
          </a:p>
        </p:txBody>
      </p:sp>
      <p:sp>
        <p:nvSpPr>
          <p:cNvPr id="100" name="Google Shape;100;p15"/>
          <p:cNvSpPr txBox="1">
            <a:spLocks noGrp="1"/>
          </p:cNvSpPr>
          <p:nvPr>
            <p:ph type="subTitle" idx="3"/>
          </p:nvPr>
        </p:nvSpPr>
        <p:spPr>
          <a:xfrm>
            <a:off x="3625361" y="2927713"/>
            <a:ext cx="1827900" cy="1671000"/>
          </a:xfrm>
          <a:prstGeom prst="rect">
            <a:avLst/>
          </a:prstGeom>
          <a:noFill/>
        </p:spPr>
        <p:txBody>
          <a:bodyPr spcFirstLastPara="1" wrap="square" lIns="91425" tIns="91425" rIns="91425" bIns="91425" anchor="t" anchorCtr="0">
            <a:noAutofit/>
          </a:bodyPr>
          <a:lstStyle>
            <a:lvl1pPr marR="72000" lvl="0" algn="ctr" rtl="0">
              <a:lnSpc>
                <a:spcPct val="100000"/>
              </a:lnSpc>
              <a:spcBef>
                <a:spcPts val="0"/>
              </a:spcBef>
              <a:spcAft>
                <a:spcPts val="0"/>
              </a:spcAft>
              <a:buSzPts val="1100"/>
              <a:buNone/>
              <a:defRPr sz="1100"/>
            </a:lvl1pPr>
            <a:lvl2pPr lvl="1" algn="ctr" rtl="0">
              <a:lnSpc>
                <a:spcPct val="100000"/>
              </a:lnSpc>
              <a:spcBef>
                <a:spcPts val="0"/>
              </a:spcBef>
              <a:spcAft>
                <a:spcPts val="0"/>
              </a:spcAft>
              <a:buSzPts val="1100"/>
              <a:buNone/>
              <a:defRPr sz="1100"/>
            </a:lvl2pPr>
            <a:lvl3pPr lvl="2" algn="ctr" rtl="0">
              <a:lnSpc>
                <a:spcPct val="100000"/>
              </a:lnSpc>
              <a:spcBef>
                <a:spcPts val="0"/>
              </a:spcBef>
              <a:spcAft>
                <a:spcPts val="0"/>
              </a:spcAft>
              <a:buSzPts val="1100"/>
              <a:buNone/>
              <a:defRPr sz="1100"/>
            </a:lvl3pPr>
            <a:lvl4pPr lvl="3" algn="ctr" rtl="0">
              <a:lnSpc>
                <a:spcPct val="100000"/>
              </a:lnSpc>
              <a:spcBef>
                <a:spcPts val="0"/>
              </a:spcBef>
              <a:spcAft>
                <a:spcPts val="0"/>
              </a:spcAft>
              <a:buSzPts val="1100"/>
              <a:buNone/>
              <a:defRPr sz="1100"/>
            </a:lvl4pPr>
            <a:lvl5pPr lvl="4" algn="ctr" rtl="0">
              <a:lnSpc>
                <a:spcPct val="100000"/>
              </a:lnSpc>
              <a:spcBef>
                <a:spcPts val="0"/>
              </a:spcBef>
              <a:spcAft>
                <a:spcPts val="0"/>
              </a:spcAft>
              <a:buSzPts val="1100"/>
              <a:buNone/>
              <a:defRPr sz="1100"/>
            </a:lvl5pPr>
            <a:lvl6pPr lvl="5" algn="ctr" rtl="0">
              <a:lnSpc>
                <a:spcPct val="100000"/>
              </a:lnSpc>
              <a:spcBef>
                <a:spcPts val="0"/>
              </a:spcBef>
              <a:spcAft>
                <a:spcPts val="0"/>
              </a:spcAft>
              <a:buSzPts val="1100"/>
              <a:buNone/>
              <a:defRPr sz="1100"/>
            </a:lvl6pPr>
            <a:lvl7pPr lvl="6" algn="ctr" rtl="0">
              <a:lnSpc>
                <a:spcPct val="100000"/>
              </a:lnSpc>
              <a:spcBef>
                <a:spcPts val="0"/>
              </a:spcBef>
              <a:spcAft>
                <a:spcPts val="0"/>
              </a:spcAft>
              <a:buSzPts val="1100"/>
              <a:buNone/>
              <a:defRPr sz="1100"/>
            </a:lvl7pPr>
            <a:lvl8pPr lvl="7" algn="ctr" rtl="0">
              <a:lnSpc>
                <a:spcPct val="100000"/>
              </a:lnSpc>
              <a:spcBef>
                <a:spcPts val="0"/>
              </a:spcBef>
              <a:spcAft>
                <a:spcPts val="0"/>
              </a:spcAft>
              <a:buSzPts val="1100"/>
              <a:buNone/>
              <a:defRPr sz="1100"/>
            </a:lvl8pPr>
            <a:lvl9pPr lvl="8" algn="ctr" rtl="0">
              <a:lnSpc>
                <a:spcPct val="100000"/>
              </a:lnSpc>
              <a:spcBef>
                <a:spcPts val="0"/>
              </a:spcBef>
              <a:spcAft>
                <a:spcPts val="0"/>
              </a:spcAft>
              <a:buSzPts val="1100"/>
              <a:buNone/>
              <a:defRPr sz="1100"/>
            </a:lvl9pPr>
          </a:lstStyle>
          <a:p>
            <a:endParaRPr/>
          </a:p>
        </p:txBody>
      </p:sp>
      <p:sp>
        <p:nvSpPr>
          <p:cNvPr id="101" name="Google Shape;101;p15"/>
          <p:cNvSpPr txBox="1">
            <a:spLocks noGrp="1"/>
          </p:cNvSpPr>
          <p:nvPr>
            <p:ph type="ctrTitle" idx="4"/>
          </p:nvPr>
        </p:nvSpPr>
        <p:spPr>
          <a:xfrm>
            <a:off x="6569025" y="1582025"/>
            <a:ext cx="1429500" cy="7929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SzPts val="2400"/>
              <a:buFont typeface="Staatliches"/>
              <a:buNone/>
              <a:defRPr sz="3600" b="0">
                <a:latin typeface="Staatliches"/>
                <a:ea typeface="Staatliches"/>
                <a:cs typeface="Staatliches"/>
                <a:sym typeface="Staatliches"/>
              </a:defRPr>
            </a:lvl1pPr>
            <a:lvl2pPr lvl="1" algn="ctr" rtl="0">
              <a:spcBef>
                <a:spcPts val="0"/>
              </a:spcBef>
              <a:spcAft>
                <a:spcPts val="0"/>
              </a:spcAft>
              <a:buSzPts val="2400"/>
              <a:buFont typeface="Staatliches"/>
              <a:buNone/>
              <a:defRPr sz="2400" b="0">
                <a:latin typeface="Staatliches"/>
                <a:ea typeface="Staatliches"/>
                <a:cs typeface="Staatliches"/>
                <a:sym typeface="Staatliches"/>
              </a:defRPr>
            </a:lvl2pPr>
            <a:lvl3pPr lvl="2" algn="ctr" rtl="0">
              <a:spcBef>
                <a:spcPts val="0"/>
              </a:spcBef>
              <a:spcAft>
                <a:spcPts val="0"/>
              </a:spcAft>
              <a:buSzPts val="2400"/>
              <a:buFont typeface="Staatliches"/>
              <a:buNone/>
              <a:defRPr sz="2400" b="0">
                <a:latin typeface="Staatliches"/>
                <a:ea typeface="Staatliches"/>
                <a:cs typeface="Staatliches"/>
                <a:sym typeface="Staatliches"/>
              </a:defRPr>
            </a:lvl3pPr>
            <a:lvl4pPr lvl="3" algn="ctr" rtl="0">
              <a:spcBef>
                <a:spcPts val="0"/>
              </a:spcBef>
              <a:spcAft>
                <a:spcPts val="0"/>
              </a:spcAft>
              <a:buSzPts val="2400"/>
              <a:buFont typeface="Staatliches"/>
              <a:buNone/>
              <a:defRPr sz="2400" b="0">
                <a:latin typeface="Staatliches"/>
                <a:ea typeface="Staatliches"/>
                <a:cs typeface="Staatliches"/>
                <a:sym typeface="Staatliches"/>
              </a:defRPr>
            </a:lvl4pPr>
            <a:lvl5pPr lvl="4" algn="ctr" rtl="0">
              <a:spcBef>
                <a:spcPts val="0"/>
              </a:spcBef>
              <a:spcAft>
                <a:spcPts val="0"/>
              </a:spcAft>
              <a:buSzPts val="2400"/>
              <a:buFont typeface="Staatliches"/>
              <a:buNone/>
              <a:defRPr sz="2400" b="0">
                <a:latin typeface="Staatliches"/>
                <a:ea typeface="Staatliches"/>
                <a:cs typeface="Staatliches"/>
                <a:sym typeface="Staatliches"/>
              </a:defRPr>
            </a:lvl5pPr>
            <a:lvl6pPr lvl="5" algn="ctr" rtl="0">
              <a:spcBef>
                <a:spcPts val="0"/>
              </a:spcBef>
              <a:spcAft>
                <a:spcPts val="0"/>
              </a:spcAft>
              <a:buSzPts val="2400"/>
              <a:buFont typeface="Staatliches"/>
              <a:buNone/>
              <a:defRPr sz="2400" b="0">
                <a:latin typeface="Staatliches"/>
                <a:ea typeface="Staatliches"/>
                <a:cs typeface="Staatliches"/>
                <a:sym typeface="Staatliches"/>
              </a:defRPr>
            </a:lvl6pPr>
            <a:lvl7pPr lvl="6" algn="ctr" rtl="0">
              <a:spcBef>
                <a:spcPts val="0"/>
              </a:spcBef>
              <a:spcAft>
                <a:spcPts val="0"/>
              </a:spcAft>
              <a:buSzPts val="2400"/>
              <a:buFont typeface="Staatliches"/>
              <a:buNone/>
              <a:defRPr sz="2400" b="0">
                <a:latin typeface="Staatliches"/>
                <a:ea typeface="Staatliches"/>
                <a:cs typeface="Staatliches"/>
                <a:sym typeface="Staatliches"/>
              </a:defRPr>
            </a:lvl7pPr>
            <a:lvl8pPr lvl="7" algn="ctr" rtl="0">
              <a:spcBef>
                <a:spcPts val="0"/>
              </a:spcBef>
              <a:spcAft>
                <a:spcPts val="0"/>
              </a:spcAft>
              <a:buSzPts val="2400"/>
              <a:buFont typeface="Staatliches"/>
              <a:buNone/>
              <a:defRPr sz="2400" b="0">
                <a:latin typeface="Staatliches"/>
                <a:ea typeface="Staatliches"/>
                <a:cs typeface="Staatliches"/>
                <a:sym typeface="Staatliches"/>
              </a:defRPr>
            </a:lvl8pPr>
            <a:lvl9pPr lvl="8" algn="ctr" rtl="0">
              <a:spcBef>
                <a:spcPts val="0"/>
              </a:spcBef>
              <a:spcAft>
                <a:spcPts val="0"/>
              </a:spcAft>
              <a:buSzPts val="2400"/>
              <a:buFont typeface="Staatliches"/>
              <a:buNone/>
              <a:defRPr sz="2400" b="0">
                <a:latin typeface="Staatliches"/>
                <a:ea typeface="Staatliches"/>
                <a:cs typeface="Staatliches"/>
                <a:sym typeface="Staatliches"/>
              </a:defRPr>
            </a:lvl9pPr>
          </a:lstStyle>
          <a:p>
            <a:endParaRPr/>
          </a:p>
        </p:txBody>
      </p:sp>
      <p:sp>
        <p:nvSpPr>
          <p:cNvPr id="102" name="Google Shape;102;p15"/>
          <p:cNvSpPr txBox="1">
            <a:spLocks noGrp="1"/>
          </p:cNvSpPr>
          <p:nvPr>
            <p:ph type="subTitle" idx="5"/>
          </p:nvPr>
        </p:nvSpPr>
        <p:spPr>
          <a:xfrm>
            <a:off x="6358461" y="2927713"/>
            <a:ext cx="1827900" cy="1671000"/>
          </a:xfrm>
          <a:prstGeom prst="rect">
            <a:avLst/>
          </a:prstGeom>
          <a:noFill/>
        </p:spPr>
        <p:txBody>
          <a:bodyPr spcFirstLastPara="1" wrap="square" lIns="91425" tIns="91425" rIns="91425" bIns="91425" anchor="t" anchorCtr="0">
            <a:noAutofit/>
          </a:bodyPr>
          <a:lstStyle>
            <a:lvl1pPr marR="72000" lvl="0" algn="ctr" rtl="0">
              <a:lnSpc>
                <a:spcPct val="100000"/>
              </a:lnSpc>
              <a:spcBef>
                <a:spcPts val="0"/>
              </a:spcBef>
              <a:spcAft>
                <a:spcPts val="0"/>
              </a:spcAft>
              <a:buSzPts val="1100"/>
              <a:buNone/>
              <a:defRPr sz="1100"/>
            </a:lvl1pPr>
            <a:lvl2pPr lvl="1" algn="ctr" rtl="0">
              <a:lnSpc>
                <a:spcPct val="100000"/>
              </a:lnSpc>
              <a:spcBef>
                <a:spcPts val="0"/>
              </a:spcBef>
              <a:spcAft>
                <a:spcPts val="0"/>
              </a:spcAft>
              <a:buSzPts val="1100"/>
              <a:buNone/>
              <a:defRPr sz="1100"/>
            </a:lvl2pPr>
            <a:lvl3pPr lvl="2" algn="ctr" rtl="0">
              <a:lnSpc>
                <a:spcPct val="100000"/>
              </a:lnSpc>
              <a:spcBef>
                <a:spcPts val="0"/>
              </a:spcBef>
              <a:spcAft>
                <a:spcPts val="0"/>
              </a:spcAft>
              <a:buSzPts val="1100"/>
              <a:buNone/>
              <a:defRPr sz="1100"/>
            </a:lvl3pPr>
            <a:lvl4pPr lvl="3" algn="ctr" rtl="0">
              <a:lnSpc>
                <a:spcPct val="100000"/>
              </a:lnSpc>
              <a:spcBef>
                <a:spcPts val="0"/>
              </a:spcBef>
              <a:spcAft>
                <a:spcPts val="0"/>
              </a:spcAft>
              <a:buSzPts val="1100"/>
              <a:buNone/>
              <a:defRPr sz="1100"/>
            </a:lvl4pPr>
            <a:lvl5pPr lvl="4" algn="ctr" rtl="0">
              <a:lnSpc>
                <a:spcPct val="100000"/>
              </a:lnSpc>
              <a:spcBef>
                <a:spcPts val="0"/>
              </a:spcBef>
              <a:spcAft>
                <a:spcPts val="0"/>
              </a:spcAft>
              <a:buSzPts val="1100"/>
              <a:buNone/>
              <a:defRPr sz="1100"/>
            </a:lvl5pPr>
            <a:lvl6pPr lvl="5" algn="ctr" rtl="0">
              <a:lnSpc>
                <a:spcPct val="100000"/>
              </a:lnSpc>
              <a:spcBef>
                <a:spcPts val="0"/>
              </a:spcBef>
              <a:spcAft>
                <a:spcPts val="0"/>
              </a:spcAft>
              <a:buSzPts val="1100"/>
              <a:buNone/>
              <a:defRPr sz="1100"/>
            </a:lvl6pPr>
            <a:lvl7pPr lvl="6" algn="ctr" rtl="0">
              <a:lnSpc>
                <a:spcPct val="100000"/>
              </a:lnSpc>
              <a:spcBef>
                <a:spcPts val="0"/>
              </a:spcBef>
              <a:spcAft>
                <a:spcPts val="0"/>
              </a:spcAft>
              <a:buSzPts val="1100"/>
              <a:buNone/>
              <a:defRPr sz="1100"/>
            </a:lvl7pPr>
            <a:lvl8pPr lvl="7" algn="ctr" rtl="0">
              <a:lnSpc>
                <a:spcPct val="100000"/>
              </a:lnSpc>
              <a:spcBef>
                <a:spcPts val="0"/>
              </a:spcBef>
              <a:spcAft>
                <a:spcPts val="0"/>
              </a:spcAft>
              <a:buSzPts val="1100"/>
              <a:buNone/>
              <a:defRPr sz="1100"/>
            </a:lvl8pPr>
            <a:lvl9pPr lvl="8" algn="ctr" rtl="0">
              <a:lnSpc>
                <a:spcPct val="100000"/>
              </a:lnSpc>
              <a:spcBef>
                <a:spcPts val="0"/>
              </a:spcBef>
              <a:spcAft>
                <a:spcPts val="0"/>
              </a:spcAft>
              <a:buSzPts val="1100"/>
              <a:buNone/>
              <a:defRPr sz="1100"/>
            </a:lvl9pPr>
          </a:lstStyle>
          <a:p>
            <a:endParaRPr/>
          </a:p>
        </p:txBody>
      </p:sp>
      <p:sp>
        <p:nvSpPr>
          <p:cNvPr id="103" name="Google Shape;103;p15"/>
          <p:cNvSpPr txBox="1">
            <a:spLocks noGrp="1"/>
          </p:cNvSpPr>
          <p:nvPr>
            <p:ph type="ctrTitle" idx="6"/>
          </p:nvPr>
        </p:nvSpPr>
        <p:spPr>
          <a:xfrm>
            <a:off x="5180650" y="457300"/>
            <a:ext cx="3194700" cy="4812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Clr>
                <a:srgbClr val="2D406A"/>
              </a:buClr>
              <a:buSzPts val="2400"/>
              <a:buNone/>
              <a:defRPr sz="1800" b="0">
                <a:latin typeface="Staatliches"/>
                <a:ea typeface="Staatliches"/>
                <a:cs typeface="Staatliches"/>
                <a:sym typeface="Staatliches"/>
              </a:defRPr>
            </a:lvl1pPr>
            <a:lvl2pPr lvl="1" algn="ctr" rtl="0">
              <a:spcBef>
                <a:spcPts val="0"/>
              </a:spcBef>
              <a:spcAft>
                <a:spcPts val="0"/>
              </a:spcAft>
              <a:buClr>
                <a:srgbClr val="338987"/>
              </a:buClr>
              <a:buSzPts val="1800"/>
              <a:buNone/>
              <a:defRPr sz="1800" b="0">
                <a:solidFill>
                  <a:srgbClr val="338987"/>
                </a:solidFill>
              </a:defRPr>
            </a:lvl2pPr>
            <a:lvl3pPr lvl="2" algn="ctr" rtl="0">
              <a:spcBef>
                <a:spcPts val="0"/>
              </a:spcBef>
              <a:spcAft>
                <a:spcPts val="0"/>
              </a:spcAft>
              <a:buClr>
                <a:srgbClr val="338987"/>
              </a:buClr>
              <a:buSzPts val="1800"/>
              <a:buNone/>
              <a:defRPr sz="1800" b="0">
                <a:solidFill>
                  <a:srgbClr val="338987"/>
                </a:solidFill>
              </a:defRPr>
            </a:lvl3pPr>
            <a:lvl4pPr lvl="3" algn="ctr" rtl="0">
              <a:spcBef>
                <a:spcPts val="0"/>
              </a:spcBef>
              <a:spcAft>
                <a:spcPts val="0"/>
              </a:spcAft>
              <a:buClr>
                <a:srgbClr val="338987"/>
              </a:buClr>
              <a:buSzPts val="1800"/>
              <a:buNone/>
              <a:defRPr sz="1800" b="0">
                <a:solidFill>
                  <a:srgbClr val="338987"/>
                </a:solidFill>
              </a:defRPr>
            </a:lvl4pPr>
            <a:lvl5pPr lvl="4" algn="ctr" rtl="0">
              <a:spcBef>
                <a:spcPts val="0"/>
              </a:spcBef>
              <a:spcAft>
                <a:spcPts val="0"/>
              </a:spcAft>
              <a:buClr>
                <a:srgbClr val="338987"/>
              </a:buClr>
              <a:buSzPts val="1800"/>
              <a:buNone/>
              <a:defRPr sz="1800" b="0">
                <a:solidFill>
                  <a:srgbClr val="338987"/>
                </a:solidFill>
              </a:defRPr>
            </a:lvl5pPr>
            <a:lvl6pPr lvl="5" algn="ctr" rtl="0">
              <a:spcBef>
                <a:spcPts val="0"/>
              </a:spcBef>
              <a:spcAft>
                <a:spcPts val="0"/>
              </a:spcAft>
              <a:buClr>
                <a:srgbClr val="338987"/>
              </a:buClr>
              <a:buSzPts val="1800"/>
              <a:buNone/>
              <a:defRPr sz="1800" b="0">
                <a:solidFill>
                  <a:srgbClr val="338987"/>
                </a:solidFill>
              </a:defRPr>
            </a:lvl6pPr>
            <a:lvl7pPr lvl="6" algn="ctr" rtl="0">
              <a:spcBef>
                <a:spcPts val="0"/>
              </a:spcBef>
              <a:spcAft>
                <a:spcPts val="0"/>
              </a:spcAft>
              <a:buClr>
                <a:srgbClr val="338987"/>
              </a:buClr>
              <a:buSzPts val="1800"/>
              <a:buNone/>
              <a:defRPr sz="1800" b="0">
                <a:solidFill>
                  <a:srgbClr val="338987"/>
                </a:solidFill>
              </a:defRPr>
            </a:lvl7pPr>
            <a:lvl8pPr lvl="7" algn="ctr" rtl="0">
              <a:spcBef>
                <a:spcPts val="0"/>
              </a:spcBef>
              <a:spcAft>
                <a:spcPts val="0"/>
              </a:spcAft>
              <a:buClr>
                <a:srgbClr val="338987"/>
              </a:buClr>
              <a:buSzPts val="1800"/>
              <a:buNone/>
              <a:defRPr sz="1800" b="0">
                <a:solidFill>
                  <a:srgbClr val="338987"/>
                </a:solidFill>
              </a:defRPr>
            </a:lvl8pPr>
            <a:lvl9pPr lvl="8" algn="ctr" rtl="0">
              <a:spcBef>
                <a:spcPts val="0"/>
              </a:spcBef>
              <a:spcAft>
                <a:spcPts val="0"/>
              </a:spcAft>
              <a:buClr>
                <a:srgbClr val="338987"/>
              </a:buClr>
              <a:buSzPts val="1800"/>
              <a:buNone/>
              <a:defRPr sz="1800" b="0">
                <a:solidFill>
                  <a:srgbClr val="338987"/>
                </a:solidFil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NUMBERS + TEXT">
  <p:cSld name="CUSTOM_17_1">
    <p:bg>
      <p:bgPr>
        <a:solidFill>
          <a:schemeClr val="dk1"/>
        </a:solidFill>
        <a:effectLst/>
      </p:bgPr>
    </p:bg>
    <p:spTree>
      <p:nvGrpSpPr>
        <p:cNvPr id="1" name="Shape 104"/>
        <p:cNvGrpSpPr/>
        <p:nvPr/>
      </p:nvGrpSpPr>
      <p:grpSpPr>
        <a:xfrm>
          <a:off x="0" y="0"/>
          <a:ext cx="0" cy="0"/>
          <a:chOff x="0" y="0"/>
          <a:chExt cx="0" cy="0"/>
        </a:xfrm>
      </p:grpSpPr>
      <p:sp>
        <p:nvSpPr>
          <p:cNvPr id="105" name="Google Shape;105;p16"/>
          <p:cNvSpPr txBox="1">
            <a:spLocks noGrp="1"/>
          </p:cNvSpPr>
          <p:nvPr>
            <p:ph type="subTitle" idx="1"/>
          </p:nvPr>
        </p:nvSpPr>
        <p:spPr>
          <a:xfrm>
            <a:off x="1773600" y="1638000"/>
            <a:ext cx="5596800" cy="3963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algn="ctr" rtl="0">
              <a:spcBef>
                <a:spcPts val="1600"/>
              </a:spcBef>
              <a:spcAft>
                <a:spcPts val="0"/>
              </a:spcAft>
              <a:buNone/>
              <a:defRPr/>
            </a:lvl2pPr>
            <a:lvl3pPr lvl="2" algn="ctr" rtl="0">
              <a:spcBef>
                <a:spcPts val="1600"/>
              </a:spcBef>
              <a:spcAft>
                <a:spcPts val="0"/>
              </a:spcAft>
              <a:buNone/>
              <a:defRPr/>
            </a:lvl3pPr>
            <a:lvl4pPr lvl="3" algn="ctr" rtl="0">
              <a:spcBef>
                <a:spcPts val="1600"/>
              </a:spcBef>
              <a:spcAft>
                <a:spcPts val="0"/>
              </a:spcAft>
              <a:buNone/>
              <a:defRPr/>
            </a:lvl4pPr>
            <a:lvl5pPr lvl="4" algn="ctr" rtl="0">
              <a:spcBef>
                <a:spcPts val="1600"/>
              </a:spcBef>
              <a:spcAft>
                <a:spcPts val="0"/>
              </a:spcAft>
              <a:buNone/>
              <a:defRPr/>
            </a:lvl5pPr>
            <a:lvl6pPr lvl="5" algn="ctr" rtl="0">
              <a:spcBef>
                <a:spcPts val="1600"/>
              </a:spcBef>
              <a:spcAft>
                <a:spcPts val="0"/>
              </a:spcAft>
              <a:buNone/>
              <a:defRPr/>
            </a:lvl6pPr>
            <a:lvl7pPr lvl="6" algn="ctr" rtl="0">
              <a:spcBef>
                <a:spcPts val="1600"/>
              </a:spcBef>
              <a:spcAft>
                <a:spcPts val="0"/>
              </a:spcAft>
              <a:buNone/>
              <a:defRPr/>
            </a:lvl7pPr>
            <a:lvl8pPr lvl="7" algn="ctr" rtl="0">
              <a:spcBef>
                <a:spcPts val="1600"/>
              </a:spcBef>
              <a:spcAft>
                <a:spcPts val="0"/>
              </a:spcAft>
              <a:buNone/>
              <a:defRPr/>
            </a:lvl8pPr>
            <a:lvl9pPr lvl="8" algn="ctr" rtl="0">
              <a:spcBef>
                <a:spcPts val="1600"/>
              </a:spcBef>
              <a:spcAft>
                <a:spcPts val="1600"/>
              </a:spcAft>
              <a:buNone/>
              <a:defRPr/>
            </a:lvl9pPr>
          </a:lstStyle>
          <a:p>
            <a:endParaRPr/>
          </a:p>
        </p:txBody>
      </p:sp>
      <p:sp>
        <p:nvSpPr>
          <p:cNvPr id="106" name="Google Shape;106;p16"/>
          <p:cNvSpPr txBox="1">
            <a:spLocks noGrp="1"/>
          </p:cNvSpPr>
          <p:nvPr>
            <p:ph type="subTitle" idx="2"/>
          </p:nvPr>
        </p:nvSpPr>
        <p:spPr>
          <a:xfrm>
            <a:off x="1773600" y="2833794"/>
            <a:ext cx="5596800" cy="3963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algn="ctr" rtl="0">
              <a:spcBef>
                <a:spcPts val="1600"/>
              </a:spcBef>
              <a:spcAft>
                <a:spcPts val="0"/>
              </a:spcAft>
              <a:buNone/>
              <a:defRPr/>
            </a:lvl2pPr>
            <a:lvl3pPr lvl="2" algn="ctr" rtl="0">
              <a:spcBef>
                <a:spcPts val="1600"/>
              </a:spcBef>
              <a:spcAft>
                <a:spcPts val="0"/>
              </a:spcAft>
              <a:buNone/>
              <a:defRPr/>
            </a:lvl3pPr>
            <a:lvl4pPr lvl="3" algn="ctr" rtl="0">
              <a:spcBef>
                <a:spcPts val="1600"/>
              </a:spcBef>
              <a:spcAft>
                <a:spcPts val="0"/>
              </a:spcAft>
              <a:buNone/>
              <a:defRPr/>
            </a:lvl4pPr>
            <a:lvl5pPr lvl="4" algn="ctr" rtl="0">
              <a:spcBef>
                <a:spcPts val="1600"/>
              </a:spcBef>
              <a:spcAft>
                <a:spcPts val="0"/>
              </a:spcAft>
              <a:buNone/>
              <a:defRPr/>
            </a:lvl5pPr>
            <a:lvl6pPr lvl="5" algn="ctr" rtl="0">
              <a:spcBef>
                <a:spcPts val="1600"/>
              </a:spcBef>
              <a:spcAft>
                <a:spcPts val="0"/>
              </a:spcAft>
              <a:buNone/>
              <a:defRPr/>
            </a:lvl6pPr>
            <a:lvl7pPr lvl="6" algn="ctr" rtl="0">
              <a:spcBef>
                <a:spcPts val="1600"/>
              </a:spcBef>
              <a:spcAft>
                <a:spcPts val="0"/>
              </a:spcAft>
              <a:buNone/>
              <a:defRPr/>
            </a:lvl7pPr>
            <a:lvl8pPr lvl="7" algn="ctr" rtl="0">
              <a:spcBef>
                <a:spcPts val="1600"/>
              </a:spcBef>
              <a:spcAft>
                <a:spcPts val="0"/>
              </a:spcAft>
              <a:buNone/>
              <a:defRPr/>
            </a:lvl8pPr>
            <a:lvl9pPr lvl="8" algn="ctr" rtl="0">
              <a:spcBef>
                <a:spcPts val="1600"/>
              </a:spcBef>
              <a:spcAft>
                <a:spcPts val="1600"/>
              </a:spcAft>
              <a:buNone/>
              <a:defRPr/>
            </a:lvl9pPr>
          </a:lstStyle>
          <a:p>
            <a:endParaRPr/>
          </a:p>
        </p:txBody>
      </p:sp>
      <p:sp>
        <p:nvSpPr>
          <p:cNvPr id="107" name="Google Shape;107;p16"/>
          <p:cNvSpPr txBox="1">
            <a:spLocks noGrp="1"/>
          </p:cNvSpPr>
          <p:nvPr>
            <p:ph type="subTitle" idx="3"/>
          </p:nvPr>
        </p:nvSpPr>
        <p:spPr>
          <a:xfrm>
            <a:off x="1773600" y="4045475"/>
            <a:ext cx="5596800" cy="3963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algn="ctr" rtl="0">
              <a:spcBef>
                <a:spcPts val="1600"/>
              </a:spcBef>
              <a:spcAft>
                <a:spcPts val="0"/>
              </a:spcAft>
              <a:buNone/>
              <a:defRPr/>
            </a:lvl2pPr>
            <a:lvl3pPr lvl="2" algn="ctr" rtl="0">
              <a:spcBef>
                <a:spcPts val="1600"/>
              </a:spcBef>
              <a:spcAft>
                <a:spcPts val="0"/>
              </a:spcAft>
              <a:buNone/>
              <a:defRPr/>
            </a:lvl3pPr>
            <a:lvl4pPr lvl="3" algn="ctr" rtl="0">
              <a:spcBef>
                <a:spcPts val="1600"/>
              </a:spcBef>
              <a:spcAft>
                <a:spcPts val="0"/>
              </a:spcAft>
              <a:buNone/>
              <a:defRPr/>
            </a:lvl4pPr>
            <a:lvl5pPr lvl="4" algn="ctr" rtl="0">
              <a:spcBef>
                <a:spcPts val="1600"/>
              </a:spcBef>
              <a:spcAft>
                <a:spcPts val="0"/>
              </a:spcAft>
              <a:buNone/>
              <a:defRPr/>
            </a:lvl5pPr>
            <a:lvl6pPr lvl="5" algn="ctr" rtl="0">
              <a:spcBef>
                <a:spcPts val="1600"/>
              </a:spcBef>
              <a:spcAft>
                <a:spcPts val="0"/>
              </a:spcAft>
              <a:buNone/>
              <a:defRPr/>
            </a:lvl6pPr>
            <a:lvl7pPr lvl="6" algn="ctr" rtl="0">
              <a:spcBef>
                <a:spcPts val="1600"/>
              </a:spcBef>
              <a:spcAft>
                <a:spcPts val="0"/>
              </a:spcAft>
              <a:buNone/>
              <a:defRPr/>
            </a:lvl7pPr>
            <a:lvl8pPr lvl="7" algn="ctr" rtl="0">
              <a:spcBef>
                <a:spcPts val="1600"/>
              </a:spcBef>
              <a:spcAft>
                <a:spcPts val="0"/>
              </a:spcAft>
              <a:buNone/>
              <a:defRPr/>
            </a:lvl8pPr>
            <a:lvl9pPr lvl="8" algn="ctr" rtl="0">
              <a:spcBef>
                <a:spcPts val="1600"/>
              </a:spcBef>
              <a:spcAft>
                <a:spcPts val="1600"/>
              </a:spcAft>
              <a:buNone/>
              <a:defRPr/>
            </a:lvl9pPr>
          </a:lstStyle>
          <a:p>
            <a:endParaRPr/>
          </a:p>
        </p:txBody>
      </p:sp>
      <p:sp>
        <p:nvSpPr>
          <p:cNvPr id="108" name="Google Shape;108;p16"/>
          <p:cNvSpPr txBox="1">
            <a:spLocks noGrp="1"/>
          </p:cNvSpPr>
          <p:nvPr>
            <p:ph type="title" hasCustomPrompt="1"/>
          </p:nvPr>
        </p:nvSpPr>
        <p:spPr>
          <a:xfrm>
            <a:off x="2808900" y="940200"/>
            <a:ext cx="3526200" cy="69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r>
              <a:t>xx%</a:t>
            </a:r>
          </a:p>
        </p:txBody>
      </p:sp>
      <p:sp>
        <p:nvSpPr>
          <p:cNvPr id="109" name="Google Shape;109;p16"/>
          <p:cNvSpPr txBox="1">
            <a:spLocks noGrp="1"/>
          </p:cNvSpPr>
          <p:nvPr>
            <p:ph type="title" idx="4" hasCustomPrompt="1"/>
          </p:nvPr>
        </p:nvSpPr>
        <p:spPr>
          <a:xfrm>
            <a:off x="2808900" y="2151874"/>
            <a:ext cx="3526200" cy="69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r>
              <a:t>xx%</a:t>
            </a:r>
          </a:p>
        </p:txBody>
      </p:sp>
      <p:sp>
        <p:nvSpPr>
          <p:cNvPr id="110" name="Google Shape;110;p16"/>
          <p:cNvSpPr txBox="1">
            <a:spLocks noGrp="1"/>
          </p:cNvSpPr>
          <p:nvPr>
            <p:ph type="title" idx="5" hasCustomPrompt="1"/>
          </p:nvPr>
        </p:nvSpPr>
        <p:spPr>
          <a:xfrm>
            <a:off x="2808900" y="3347675"/>
            <a:ext cx="3526200" cy="69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r>
              <a:t>xx%</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IG TEXT 2">
  <p:cSld name="CUSTOM_6_1_1_1_2">
    <p:bg>
      <p:bgPr>
        <a:solidFill>
          <a:schemeClr val="dk1"/>
        </a:solidFill>
        <a:effectLst/>
      </p:bgPr>
    </p:bg>
    <p:spTree>
      <p:nvGrpSpPr>
        <p:cNvPr id="1" name="Shape 111"/>
        <p:cNvGrpSpPr/>
        <p:nvPr/>
      </p:nvGrpSpPr>
      <p:grpSpPr>
        <a:xfrm>
          <a:off x="0" y="0"/>
          <a:ext cx="0" cy="0"/>
          <a:chOff x="0" y="0"/>
          <a:chExt cx="0" cy="0"/>
        </a:xfrm>
      </p:grpSpPr>
      <p:sp>
        <p:nvSpPr>
          <p:cNvPr id="112" name="Google Shape;112;p17"/>
          <p:cNvSpPr txBox="1">
            <a:spLocks noGrp="1"/>
          </p:cNvSpPr>
          <p:nvPr>
            <p:ph type="ctrTitle"/>
          </p:nvPr>
        </p:nvSpPr>
        <p:spPr>
          <a:xfrm>
            <a:off x="2302800" y="1658275"/>
            <a:ext cx="4538400" cy="1827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4800"/>
              <a:buNone/>
              <a:defRPr sz="4800" b="0">
                <a:solidFill>
                  <a:schemeClr val="dk1"/>
                </a:solidFill>
                <a:latin typeface="Staatliches"/>
                <a:ea typeface="Staatliches"/>
                <a:cs typeface="Staatliches"/>
                <a:sym typeface="Staatliches"/>
              </a:defRPr>
            </a:lvl1pPr>
            <a:lvl2pPr lvl="1" algn="ctr" rtl="0">
              <a:spcBef>
                <a:spcPts val="0"/>
              </a:spcBef>
              <a:spcAft>
                <a:spcPts val="0"/>
              </a:spcAft>
              <a:buClr>
                <a:srgbClr val="338987"/>
              </a:buClr>
              <a:buSzPts val="4800"/>
              <a:buNone/>
              <a:defRPr sz="4800" b="0">
                <a:solidFill>
                  <a:srgbClr val="338987"/>
                </a:solidFill>
              </a:defRPr>
            </a:lvl2pPr>
            <a:lvl3pPr lvl="2" algn="ctr" rtl="0">
              <a:spcBef>
                <a:spcPts val="0"/>
              </a:spcBef>
              <a:spcAft>
                <a:spcPts val="0"/>
              </a:spcAft>
              <a:buClr>
                <a:srgbClr val="338987"/>
              </a:buClr>
              <a:buSzPts val="4800"/>
              <a:buNone/>
              <a:defRPr sz="4800" b="0">
                <a:solidFill>
                  <a:srgbClr val="338987"/>
                </a:solidFill>
              </a:defRPr>
            </a:lvl3pPr>
            <a:lvl4pPr lvl="3" algn="ctr" rtl="0">
              <a:spcBef>
                <a:spcPts val="0"/>
              </a:spcBef>
              <a:spcAft>
                <a:spcPts val="0"/>
              </a:spcAft>
              <a:buClr>
                <a:srgbClr val="338987"/>
              </a:buClr>
              <a:buSzPts val="4800"/>
              <a:buNone/>
              <a:defRPr sz="4800" b="0">
                <a:solidFill>
                  <a:srgbClr val="338987"/>
                </a:solidFill>
              </a:defRPr>
            </a:lvl4pPr>
            <a:lvl5pPr lvl="4" algn="ctr" rtl="0">
              <a:spcBef>
                <a:spcPts val="0"/>
              </a:spcBef>
              <a:spcAft>
                <a:spcPts val="0"/>
              </a:spcAft>
              <a:buClr>
                <a:srgbClr val="338987"/>
              </a:buClr>
              <a:buSzPts val="4800"/>
              <a:buNone/>
              <a:defRPr sz="4800" b="0">
                <a:solidFill>
                  <a:srgbClr val="338987"/>
                </a:solidFill>
              </a:defRPr>
            </a:lvl5pPr>
            <a:lvl6pPr lvl="5" algn="ctr" rtl="0">
              <a:spcBef>
                <a:spcPts val="0"/>
              </a:spcBef>
              <a:spcAft>
                <a:spcPts val="0"/>
              </a:spcAft>
              <a:buClr>
                <a:srgbClr val="338987"/>
              </a:buClr>
              <a:buSzPts val="4800"/>
              <a:buNone/>
              <a:defRPr sz="4800" b="0">
                <a:solidFill>
                  <a:srgbClr val="338987"/>
                </a:solidFill>
              </a:defRPr>
            </a:lvl6pPr>
            <a:lvl7pPr lvl="6" algn="ctr" rtl="0">
              <a:spcBef>
                <a:spcPts val="0"/>
              </a:spcBef>
              <a:spcAft>
                <a:spcPts val="0"/>
              </a:spcAft>
              <a:buClr>
                <a:srgbClr val="338987"/>
              </a:buClr>
              <a:buSzPts val="4800"/>
              <a:buNone/>
              <a:defRPr sz="4800" b="0">
                <a:solidFill>
                  <a:srgbClr val="338987"/>
                </a:solidFill>
              </a:defRPr>
            </a:lvl7pPr>
            <a:lvl8pPr lvl="7" algn="ctr" rtl="0">
              <a:spcBef>
                <a:spcPts val="0"/>
              </a:spcBef>
              <a:spcAft>
                <a:spcPts val="0"/>
              </a:spcAft>
              <a:buClr>
                <a:srgbClr val="338987"/>
              </a:buClr>
              <a:buSzPts val="4800"/>
              <a:buNone/>
              <a:defRPr sz="4800" b="0">
                <a:solidFill>
                  <a:srgbClr val="338987"/>
                </a:solidFill>
              </a:defRPr>
            </a:lvl8pPr>
            <a:lvl9pPr lvl="8" algn="ctr" rtl="0">
              <a:spcBef>
                <a:spcPts val="0"/>
              </a:spcBef>
              <a:spcAft>
                <a:spcPts val="0"/>
              </a:spcAft>
              <a:buClr>
                <a:srgbClr val="338987"/>
              </a:buClr>
              <a:buSzPts val="4800"/>
              <a:buNone/>
              <a:defRPr sz="4800" b="0">
                <a:solidFill>
                  <a:srgbClr val="338987"/>
                </a:solidFil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 TEXT 2">
  <p:cSld name="CUSTOM_6_1_1_2_1_1_1_1">
    <p:bg>
      <p:bgPr>
        <a:solidFill>
          <a:schemeClr val="dk1"/>
        </a:solidFill>
        <a:effectLst/>
      </p:bgPr>
    </p:bg>
    <p:spTree>
      <p:nvGrpSpPr>
        <p:cNvPr id="1" name="Shape 113"/>
        <p:cNvGrpSpPr/>
        <p:nvPr/>
      </p:nvGrpSpPr>
      <p:grpSpPr>
        <a:xfrm>
          <a:off x="0" y="0"/>
          <a:ext cx="0" cy="0"/>
          <a:chOff x="0" y="0"/>
          <a:chExt cx="0" cy="0"/>
        </a:xfrm>
      </p:grpSpPr>
      <p:sp>
        <p:nvSpPr>
          <p:cNvPr id="114" name="Google Shape;114;p18"/>
          <p:cNvSpPr txBox="1">
            <a:spLocks noGrp="1"/>
          </p:cNvSpPr>
          <p:nvPr>
            <p:ph type="title"/>
          </p:nvPr>
        </p:nvSpPr>
        <p:spPr>
          <a:xfrm>
            <a:off x="3737772" y="3001048"/>
            <a:ext cx="1841400" cy="401700"/>
          </a:xfrm>
          <a:prstGeom prst="rect">
            <a:avLst/>
          </a:prstGeom>
          <a:noFill/>
          <a:ln>
            <a:noFill/>
          </a:ln>
        </p:spPr>
        <p:txBody>
          <a:bodyPr spcFirstLastPara="1" wrap="square" lIns="0" tIns="0" rIns="0" bIns="0" anchor="ctr" anchorCtr="0">
            <a:noAutofit/>
          </a:bodyPr>
          <a:lstStyle>
            <a:lvl1pPr lvl="0" algn="ctr" rtl="0">
              <a:spcBef>
                <a:spcPts val="0"/>
              </a:spcBef>
              <a:spcAft>
                <a:spcPts val="0"/>
              </a:spcAft>
              <a:buSzPts val="1400"/>
              <a:buNone/>
              <a:defRPr sz="1200" i="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115" name="Google Shape;115;p18"/>
          <p:cNvSpPr txBox="1">
            <a:spLocks noGrp="1"/>
          </p:cNvSpPr>
          <p:nvPr>
            <p:ph type="subTitle" idx="1"/>
          </p:nvPr>
        </p:nvSpPr>
        <p:spPr>
          <a:xfrm>
            <a:off x="3553122" y="3449475"/>
            <a:ext cx="2210700" cy="983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000"/>
            </a:lvl1pPr>
            <a:lvl2pPr lvl="1" algn="ctr" rtl="0">
              <a:lnSpc>
                <a:spcPct val="100000"/>
              </a:lnSpc>
              <a:spcBef>
                <a:spcPts val="1600"/>
              </a:spcBef>
              <a:spcAft>
                <a:spcPts val="0"/>
              </a:spcAft>
              <a:buNone/>
              <a:defRPr sz="1000"/>
            </a:lvl2pPr>
            <a:lvl3pPr lvl="2" algn="ctr" rtl="0">
              <a:lnSpc>
                <a:spcPct val="100000"/>
              </a:lnSpc>
              <a:spcBef>
                <a:spcPts val="1600"/>
              </a:spcBef>
              <a:spcAft>
                <a:spcPts val="0"/>
              </a:spcAft>
              <a:buNone/>
              <a:defRPr sz="1000"/>
            </a:lvl3pPr>
            <a:lvl4pPr lvl="3" algn="ctr" rtl="0">
              <a:lnSpc>
                <a:spcPct val="100000"/>
              </a:lnSpc>
              <a:spcBef>
                <a:spcPts val="1600"/>
              </a:spcBef>
              <a:spcAft>
                <a:spcPts val="0"/>
              </a:spcAft>
              <a:buNone/>
              <a:defRPr sz="1000"/>
            </a:lvl4pPr>
            <a:lvl5pPr lvl="4" algn="ctr" rtl="0">
              <a:lnSpc>
                <a:spcPct val="100000"/>
              </a:lnSpc>
              <a:spcBef>
                <a:spcPts val="1600"/>
              </a:spcBef>
              <a:spcAft>
                <a:spcPts val="0"/>
              </a:spcAft>
              <a:buNone/>
              <a:defRPr sz="1000"/>
            </a:lvl5pPr>
            <a:lvl6pPr lvl="5" algn="ctr" rtl="0">
              <a:lnSpc>
                <a:spcPct val="100000"/>
              </a:lnSpc>
              <a:spcBef>
                <a:spcPts val="1600"/>
              </a:spcBef>
              <a:spcAft>
                <a:spcPts val="0"/>
              </a:spcAft>
              <a:buNone/>
              <a:defRPr sz="1000"/>
            </a:lvl6pPr>
            <a:lvl7pPr lvl="6" algn="ctr" rtl="0">
              <a:lnSpc>
                <a:spcPct val="100000"/>
              </a:lnSpc>
              <a:spcBef>
                <a:spcPts val="1600"/>
              </a:spcBef>
              <a:spcAft>
                <a:spcPts val="0"/>
              </a:spcAft>
              <a:buNone/>
              <a:defRPr sz="1000"/>
            </a:lvl7pPr>
            <a:lvl8pPr lvl="7" algn="ctr" rtl="0">
              <a:lnSpc>
                <a:spcPct val="100000"/>
              </a:lnSpc>
              <a:spcBef>
                <a:spcPts val="1600"/>
              </a:spcBef>
              <a:spcAft>
                <a:spcPts val="0"/>
              </a:spcAft>
              <a:buNone/>
              <a:defRPr sz="1000"/>
            </a:lvl8pPr>
            <a:lvl9pPr lvl="8" algn="ctr" rtl="0">
              <a:lnSpc>
                <a:spcPct val="100000"/>
              </a:lnSpc>
              <a:spcBef>
                <a:spcPts val="1600"/>
              </a:spcBef>
              <a:spcAft>
                <a:spcPts val="1600"/>
              </a:spcAft>
              <a:buNone/>
              <a:defRPr sz="1000"/>
            </a:lvl9pPr>
          </a:lstStyle>
          <a:p>
            <a:endParaRPr/>
          </a:p>
        </p:txBody>
      </p:sp>
      <p:sp>
        <p:nvSpPr>
          <p:cNvPr id="116" name="Google Shape;116;p18"/>
          <p:cNvSpPr txBox="1">
            <a:spLocks noGrp="1"/>
          </p:cNvSpPr>
          <p:nvPr>
            <p:ph type="title" idx="2"/>
          </p:nvPr>
        </p:nvSpPr>
        <p:spPr>
          <a:xfrm>
            <a:off x="869647" y="3349598"/>
            <a:ext cx="1841400" cy="401700"/>
          </a:xfrm>
          <a:prstGeom prst="rect">
            <a:avLst/>
          </a:prstGeom>
          <a:noFill/>
          <a:ln>
            <a:noFill/>
          </a:ln>
        </p:spPr>
        <p:txBody>
          <a:bodyPr spcFirstLastPara="1" wrap="square" lIns="0" tIns="0" rIns="0" bIns="0" anchor="ctr" anchorCtr="0">
            <a:noAutofit/>
          </a:bodyPr>
          <a:lstStyle>
            <a:lvl1pPr lvl="0" algn="ctr" rtl="0">
              <a:spcBef>
                <a:spcPts val="0"/>
              </a:spcBef>
              <a:spcAft>
                <a:spcPts val="0"/>
              </a:spcAft>
              <a:buSzPts val="1400"/>
              <a:buNone/>
              <a:defRPr sz="1200" i="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117" name="Google Shape;117;p18"/>
          <p:cNvSpPr txBox="1">
            <a:spLocks noGrp="1"/>
          </p:cNvSpPr>
          <p:nvPr>
            <p:ph type="subTitle" idx="3"/>
          </p:nvPr>
        </p:nvSpPr>
        <p:spPr>
          <a:xfrm>
            <a:off x="684997" y="3798025"/>
            <a:ext cx="2210700" cy="983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000"/>
            </a:lvl1pPr>
            <a:lvl2pPr lvl="1" algn="ctr" rtl="0">
              <a:lnSpc>
                <a:spcPct val="100000"/>
              </a:lnSpc>
              <a:spcBef>
                <a:spcPts val="1600"/>
              </a:spcBef>
              <a:spcAft>
                <a:spcPts val="0"/>
              </a:spcAft>
              <a:buNone/>
              <a:defRPr sz="1000"/>
            </a:lvl2pPr>
            <a:lvl3pPr lvl="2" algn="ctr" rtl="0">
              <a:lnSpc>
                <a:spcPct val="100000"/>
              </a:lnSpc>
              <a:spcBef>
                <a:spcPts val="1600"/>
              </a:spcBef>
              <a:spcAft>
                <a:spcPts val="0"/>
              </a:spcAft>
              <a:buNone/>
              <a:defRPr sz="1000"/>
            </a:lvl3pPr>
            <a:lvl4pPr lvl="3" algn="ctr" rtl="0">
              <a:lnSpc>
                <a:spcPct val="100000"/>
              </a:lnSpc>
              <a:spcBef>
                <a:spcPts val="1600"/>
              </a:spcBef>
              <a:spcAft>
                <a:spcPts val="0"/>
              </a:spcAft>
              <a:buNone/>
              <a:defRPr sz="1000"/>
            </a:lvl4pPr>
            <a:lvl5pPr lvl="4" algn="ctr" rtl="0">
              <a:lnSpc>
                <a:spcPct val="100000"/>
              </a:lnSpc>
              <a:spcBef>
                <a:spcPts val="1600"/>
              </a:spcBef>
              <a:spcAft>
                <a:spcPts val="0"/>
              </a:spcAft>
              <a:buNone/>
              <a:defRPr sz="1000"/>
            </a:lvl5pPr>
            <a:lvl6pPr lvl="5" algn="ctr" rtl="0">
              <a:lnSpc>
                <a:spcPct val="100000"/>
              </a:lnSpc>
              <a:spcBef>
                <a:spcPts val="1600"/>
              </a:spcBef>
              <a:spcAft>
                <a:spcPts val="0"/>
              </a:spcAft>
              <a:buNone/>
              <a:defRPr sz="1000"/>
            </a:lvl6pPr>
            <a:lvl7pPr lvl="6" algn="ctr" rtl="0">
              <a:lnSpc>
                <a:spcPct val="100000"/>
              </a:lnSpc>
              <a:spcBef>
                <a:spcPts val="1600"/>
              </a:spcBef>
              <a:spcAft>
                <a:spcPts val="0"/>
              </a:spcAft>
              <a:buNone/>
              <a:defRPr sz="1000"/>
            </a:lvl7pPr>
            <a:lvl8pPr lvl="7" algn="ctr" rtl="0">
              <a:lnSpc>
                <a:spcPct val="100000"/>
              </a:lnSpc>
              <a:spcBef>
                <a:spcPts val="1600"/>
              </a:spcBef>
              <a:spcAft>
                <a:spcPts val="0"/>
              </a:spcAft>
              <a:buNone/>
              <a:defRPr sz="1000"/>
            </a:lvl8pPr>
            <a:lvl9pPr lvl="8" algn="ctr" rtl="0">
              <a:lnSpc>
                <a:spcPct val="100000"/>
              </a:lnSpc>
              <a:spcBef>
                <a:spcPts val="1600"/>
              </a:spcBef>
              <a:spcAft>
                <a:spcPts val="1600"/>
              </a:spcAft>
              <a:buNone/>
              <a:defRPr sz="1000"/>
            </a:lvl9pPr>
          </a:lstStyle>
          <a:p>
            <a:endParaRPr/>
          </a:p>
        </p:txBody>
      </p:sp>
      <p:sp>
        <p:nvSpPr>
          <p:cNvPr id="118" name="Google Shape;118;p18"/>
          <p:cNvSpPr txBox="1">
            <a:spLocks noGrp="1"/>
          </p:cNvSpPr>
          <p:nvPr>
            <p:ph type="title" idx="4"/>
          </p:nvPr>
        </p:nvSpPr>
        <p:spPr>
          <a:xfrm>
            <a:off x="6549147" y="3349598"/>
            <a:ext cx="1841400" cy="401700"/>
          </a:xfrm>
          <a:prstGeom prst="rect">
            <a:avLst/>
          </a:prstGeom>
          <a:noFill/>
          <a:ln>
            <a:noFill/>
          </a:ln>
        </p:spPr>
        <p:txBody>
          <a:bodyPr spcFirstLastPara="1" wrap="square" lIns="0" tIns="0" rIns="0" bIns="0" anchor="ctr" anchorCtr="0">
            <a:noAutofit/>
          </a:bodyPr>
          <a:lstStyle>
            <a:lvl1pPr lvl="0" algn="ctr" rtl="0">
              <a:spcBef>
                <a:spcPts val="0"/>
              </a:spcBef>
              <a:spcAft>
                <a:spcPts val="0"/>
              </a:spcAft>
              <a:buSzPts val="1400"/>
              <a:buNone/>
              <a:defRPr sz="1200" i="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119" name="Google Shape;119;p18"/>
          <p:cNvSpPr txBox="1">
            <a:spLocks noGrp="1"/>
          </p:cNvSpPr>
          <p:nvPr>
            <p:ph type="subTitle" idx="5"/>
          </p:nvPr>
        </p:nvSpPr>
        <p:spPr>
          <a:xfrm>
            <a:off x="6364497" y="3798025"/>
            <a:ext cx="2210700" cy="983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000"/>
            </a:lvl1pPr>
            <a:lvl2pPr lvl="1" algn="ctr" rtl="0">
              <a:lnSpc>
                <a:spcPct val="100000"/>
              </a:lnSpc>
              <a:spcBef>
                <a:spcPts val="1600"/>
              </a:spcBef>
              <a:spcAft>
                <a:spcPts val="0"/>
              </a:spcAft>
              <a:buNone/>
              <a:defRPr sz="1000"/>
            </a:lvl2pPr>
            <a:lvl3pPr lvl="2" algn="ctr" rtl="0">
              <a:lnSpc>
                <a:spcPct val="100000"/>
              </a:lnSpc>
              <a:spcBef>
                <a:spcPts val="1600"/>
              </a:spcBef>
              <a:spcAft>
                <a:spcPts val="0"/>
              </a:spcAft>
              <a:buNone/>
              <a:defRPr sz="1000"/>
            </a:lvl3pPr>
            <a:lvl4pPr lvl="3" algn="ctr" rtl="0">
              <a:lnSpc>
                <a:spcPct val="100000"/>
              </a:lnSpc>
              <a:spcBef>
                <a:spcPts val="1600"/>
              </a:spcBef>
              <a:spcAft>
                <a:spcPts val="0"/>
              </a:spcAft>
              <a:buNone/>
              <a:defRPr sz="1000"/>
            </a:lvl4pPr>
            <a:lvl5pPr lvl="4" algn="ctr" rtl="0">
              <a:lnSpc>
                <a:spcPct val="100000"/>
              </a:lnSpc>
              <a:spcBef>
                <a:spcPts val="1600"/>
              </a:spcBef>
              <a:spcAft>
                <a:spcPts val="0"/>
              </a:spcAft>
              <a:buNone/>
              <a:defRPr sz="1000"/>
            </a:lvl5pPr>
            <a:lvl6pPr lvl="5" algn="ctr" rtl="0">
              <a:lnSpc>
                <a:spcPct val="100000"/>
              </a:lnSpc>
              <a:spcBef>
                <a:spcPts val="1600"/>
              </a:spcBef>
              <a:spcAft>
                <a:spcPts val="0"/>
              </a:spcAft>
              <a:buNone/>
              <a:defRPr sz="1000"/>
            </a:lvl6pPr>
            <a:lvl7pPr lvl="6" algn="ctr" rtl="0">
              <a:lnSpc>
                <a:spcPct val="100000"/>
              </a:lnSpc>
              <a:spcBef>
                <a:spcPts val="1600"/>
              </a:spcBef>
              <a:spcAft>
                <a:spcPts val="0"/>
              </a:spcAft>
              <a:buNone/>
              <a:defRPr sz="1000"/>
            </a:lvl7pPr>
            <a:lvl8pPr lvl="7" algn="ctr" rtl="0">
              <a:lnSpc>
                <a:spcPct val="100000"/>
              </a:lnSpc>
              <a:spcBef>
                <a:spcPts val="1600"/>
              </a:spcBef>
              <a:spcAft>
                <a:spcPts val="0"/>
              </a:spcAft>
              <a:buNone/>
              <a:defRPr sz="1000"/>
            </a:lvl8pPr>
            <a:lvl9pPr lvl="8" algn="ctr" rtl="0">
              <a:lnSpc>
                <a:spcPct val="100000"/>
              </a:lnSpc>
              <a:spcBef>
                <a:spcPts val="1600"/>
              </a:spcBef>
              <a:spcAft>
                <a:spcPts val="1600"/>
              </a:spcAft>
              <a:buNone/>
              <a:defRPr sz="1000"/>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HANKS">
  <p:cSld name="CUSTOM_11_1_2_1">
    <p:bg>
      <p:bgPr>
        <a:solidFill>
          <a:schemeClr val="dk1"/>
        </a:solidFill>
        <a:effectLst/>
      </p:bgPr>
    </p:bg>
    <p:spTree>
      <p:nvGrpSpPr>
        <p:cNvPr id="1" name="Shape 120"/>
        <p:cNvGrpSpPr/>
        <p:nvPr/>
      </p:nvGrpSpPr>
      <p:grpSpPr>
        <a:xfrm>
          <a:off x="0" y="0"/>
          <a:ext cx="0" cy="0"/>
          <a:chOff x="0" y="0"/>
          <a:chExt cx="0" cy="0"/>
        </a:xfrm>
      </p:grpSpPr>
      <p:sp>
        <p:nvSpPr>
          <p:cNvPr id="121" name="Google Shape;121;p19"/>
          <p:cNvSpPr/>
          <p:nvPr/>
        </p:nvSpPr>
        <p:spPr>
          <a:xfrm>
            <a:off x="418800" y="612272"/>
            <a:ext cx="3278700" cy="4082400"/>
          </a:xfrm>
          <a:prstGeom prst="roundRect">
            <a:avLst>
              <a:gd name="adj" fmla="val 4313"/>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9"/>
          <p:cNvSpPr/>
          <p:nvPr/>
        </p:nvSpPr>
        <p:spPr>
          <a:xfrm>
            <a:off x="516007" y="504847"/>
            <a:ext cx="3278700" cy="4082400"/>
          </a:xfrm>
          <a:prstGeom prst="roundRect">
            <a:avLst>
              <a:gd name="adj" fmla="val 4313"/>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9"/>
          <p:cNvSpPr txBox="1">
            <a:spLocks noGrp="1"/>
          </p:cNvSpPr>
          <p:nvPr>
            <p:ph type="ctrTitle"/>
          </p:nvPr>
        </p:nvSpPr>
        <p:spPr>
          <a:xfrm>
            <a:off x="833911" y="-301775"/>
            <a:ext cx="3248400" cy="24195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CBF4A"/>
              </a:buClr>
              <a:buSzPts val="3600"/>
              <a:buNone/>
              <a:defRPr sz="6000" b="0">
                <a:latin typeface="Staatliches"/>
                <a:ea typeface="Staatliches"/>
                <a:cs typeface="Staatliches"/>
                <a:sym typeface="Staatliches"/>
              </a:defRPr>
            </a:lvl1pPr>
            <a:lvl2pPr lvl="1" algn="ctr" rtl="0">
              <a:spcBef>
                <a:spcPts val="0"/>
              </a:spcBef>
              <a:spcAft>
                <a:spcPts val="0"/>
              </a:spcAft>
              <a:buClr>
                <a:srgbClr val="FCBF4A"/>
              </a:buClr>
              <a:buSzPts val="5200"/>
              <a:buNone/>
              <a:defRPr sz="5200">
                <a:solidFill>
                  <a:srgbClr val="FCBF4A"/>
                </a:solidFill>
              </a:defRPr>
            </a:lvl2pPr>
            <a:lvl3pPr lvl="2" algn="ctr" rtl="0">
              <a:spcBef>
                <a:spcPts val="0"/>
              </a:spcBef>
              <a:spcAft>
                <a:spcPts val="0"/>
              </a:spcAft>
              <a:buClr>
                <a:srgbClr val="FCBF4A"/>
              </a:buClr>
              <a:buSzPts val="5200"/>
              <a:buNone/>
              <a:defRPr sz="5200">
                <a:solidFill>
                  <a:srgbClr val="FCBF4A"/>
                </a:solidFill>
              </a:defRPr>
            </a:lvl3pPr>
            <a:lvl4pPr lvl="3" algn="ctr" rtl="0">
              <a:spcBef>
                <a:spcPts val="0"/>
              </a:spcBef>
              <a:spcAft>
                <a:spcPts val="0"/>
              </a:spcAft>
              <a:buClr>
                <a:srgbClr val="FCBF4A"/>
              </a:buClr>
              <a:buSzPts val="5200"/>
              <a:buNone/>
              <a:defRPr sz="5200">
                <a:solidFill>
                  <a:srgbClr val="FCBF4A"/>
                </a:solidFill>
              </a:defRPr>
            </a:lvl4pPr>
            <a:lvl5pPr lvl="4" algn="ctr" rtl="0">
              <a:spcBef>
                <a:spcPts val="0"/>
              </a:spcBef>
              <a:spcAft>
                <a:spcPts val="0"/>
              </a:spcAft>
              <a:buClr>
                <a:srgbClr val="FCBF4A"/>
              </a:buClr>
              <a:buSzPts val="5200"/>
              <a:buNone/>
              <a:defRPr sz="5200">
                <a:solidFill>
                  <a:srgbClr val="FCBF4A"/>
                </a:solidFill>
              </a:defRPr>
            </a:lvl5pPr>
            <a:lvl6pPr lvl="5" algn="ctr" rtl="0">
              <a:spcBef>
                <a:spcPts val="0"/>
              </a:spcBef>
              <a:spcAft>
                <a:spcPts val="0"/>
              </a:spcAft>
              <a:buClr>
                <a:srgbClr val="FCBF4A"/>
              </a:buClr>
              <a:buSzPts val="5200"/>
              <a:buNone/>
              <a:defRPr sz="5200">
                <a:solidFill>
                  <a:srgbClr val="FCBF4A"/>
                </a:solidFill>
              </a:defRPr>
            </a:lvl6pPr>
            <a:lvl7pPr lvl="6" algn="ctr" rtl="0">
              <a:spcBef>
                <a:spcPts val="0"/>
              </a:spcBef>
              <a:spcAft>
                <a:spcPts val="0"/>
              </a:spcAft>
              <a:buClr>
                <a:srgbClr val="FCBF4A"/>
              </a:buClr>
              <a:buSzPts val="5200"/>
              <a:buNone/>
              <a:defRPr sz="5200">
                <a:solidFill>
                  <a:srgbClr val="FCBF4A"/>
                </a:solidFill>
              </a:defRPr>
            </a:lvl7pPr>
            <a:lvl8pPr lvl="7" algn="ctr" rtl="0">
              <a:spcBef>
                <a:spcPts val="0"/>
              </a:spcBef>
              <a:spcAft>
                <a:spcPts val="0"/>
              </a:spcAft>
              <a:buClr>
                <a:srgbClr val="FCBF4A"/>
              </a:buClr>
              <a:buSzPts val="5200"/>
              <a:buNone/>
              <a:defRPr sz="5200">
                <a:solidFill>
                  <a:srgbClr val="FCBF4A"/>
                </a:solidFill>
              </a:defRPr>
            </a:lvl8pPr>
            <a:lvl9pPr lvl="8" algn="ctr" rtl="0">
              <a:spcBef>
                <a:spcPts val="0"/>
              </a:spcBef>
              <a:spcAft>
                <a:spcPts val="0"/>
              </a:spcAft>
              <a:buClr>
                <a:srgbClr val="FCBF4A"/>
              </a:buClr>
              <a:buSzPts val="5200"/>
              <a:buNone/>
              <a:defRPr sz="5200">
                <a:solidFill>
                  <a:srgbClr val="FCBF4A"/>
                </a:solidFill>
              </a:defRPr>
            </a:lvl9pPr>
          </a:lstStyle>
          <a:p>
            <a:endParaRPr/>
          </a:p>
        </p:txBody>
      </p:sp>
      <p:sp>
        <p:nvSpPr>
          <p:cNvPr id="124" name="Google Shape;124;p19"/>
          <p:cNvSpPr txBox="1">
            <a:spLocks noGrp="1"/>
          </p:cNvSpPr>
          <p:nvPr>
            <p:ph type="subTitle" idx="1"/>
          </p:nvPr>
        </p:nvSpPr>
        <p:spPr>
          <a:xfrm>
            <a:off x="833911" y="1947275"/>
            <a:ext cx="3326700" cy="321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CBF4A"/>
              </a:buClr>
              <a:buSzPts val="1400"/>
              <a:buNone/>
              <a:defRPr>
                <a:latin typeface="Anaheim"/>
                <a:ea typeface="Anaheim"/>
                <a:cs typeface="Anaheim"/>
                <a:sym typeface="Anaheim"/>
              </a:defRPr>
            </a:lvl1pPr>
            <a:lvl2pPr lvl="1" algn="ctr" rtl="0">
              <a:lnSpc>
                <a:spcPct val="100000"/>
              </a:lnSpc>
              <a:spcBef>
                <a:spcPts val="0"/>
              </a:spcBef>
              <a:spcAft>
                <a:spcPts val="0"/>
              </a:spcAft>
              <a:buClr>
                <a:srgbClr val="FCBF4A"/>
              </a:buClr>
              <a:buSzPts val="1400"/>
              <a:buFont typeface="Josefin Slab"/>
              <a:buNone/>
              <a:defRPr sz="1400">
                <a:solidFill>
                  <a:srgbClr val="FCBF4A"/>
                </a:solidFill>
                <a:latin typeface="Josefin Slab"/>
                <a:ea typeface="Josefin Slab"/>
                <a:cs typeface="Josefin Slab"/>
                <a:sym typeface="Josefin Slab"/>
              </a:defRPr>
            </a:lvl2pPr>
            <a:lvl3pPr lvl="2" algn="ctr" rtl="0">
              <a:lnSpc>
                <a:spcPct val="100000"/>
              </a:lnSpc>
              <a:spcBef>
                <a:spcPts val="0"/>
              </a:spcBef>
              <a:spcAft>
                <a:spcPts val="0"/>
              </a:spcAft>
              <a:buClr>
                <a:srgbClr val="FCBF4A"/>
              </a:buClr>
              <a:buSzPts val="1400"/>
              <a:buFont typeface="Josefin Slab"/>
              <a:buNone/>
              <a:defRPr sz="1400">
                <a:solidFill>
                  <a:srgbClr val="FCBF4A"/>
                </a:solidFill>
                <a:latin typeface="Josefin Slab"/>
                <a:ea typeface="Josefin Slab"/>
                <a:cs typeface="Josefin Slab"/>
                <a:sym typeface="Josefin Slab"/>
              </a:defRPr>
            </a:lvl3pPr>
            <a:lvl4pPr lvl="3" algn="ctr" rtl="0">
              <a:lnSpc>
                <a:spcPct val="100000"/>
              </a:lnSpc>
              <a:spcBef>
                <a:spcPts val="0"/>
              </a:spcBef>
              <a:spcAft>
                <a:spcPts val="0"/>
              </a:spcAft>
              <a:buClr>
                <a:srgbClr val="FCBF4A"/>
              </a:buClr>
              <a:buSzPts val="1400"/>
              <a:buFont typeface="Josefin Slab"/>
              <a:buNone/>
              <a:defRPr sz="1400">
                <a:solidFill>
                  <a:srgbClr val="FCBF4A"/>
                </a:solidFill>
                <a:latin typeface="Josefin Slab"/>
                <a:ea typeface="Josefin Slab"/>
                <a:cs typeface="Josefin Slab"/>
                <a:sym typeface="Josefin Slab"/>
              </a:defRPr>
            </a:lvl4pPr>
            <a:lvl5pPr lvl="4" algn="ctr" rtl="0">
              <a:lnSpc>
                <a:spcPct val="100000"/>
              </a:lnSpc>
              <a:spcBef>
                <a:spcPts val="0"/>
              </a:spcBef>
              <a:spcAft>
                <a:spcPts val="0"/>
              </a:spcAft>
              <a:buClr>
                <a:srgbClr val="FCBF4A"/>
              </a:buClr>
              <a:buSzPts val="1400"/>
              <a:buFont typeface="Josefin Slab"/>
              <a:buNone/>
              <a:defRPr sz="1400">
                <a:solidFill>
                  <a:srgbClr val="FCBF4A"/>
                </a:solidFill>
                <a:latin typeface="Josefin Slab"/>
                <a:ea typeface="Josefin Slab"/>
                <a:cs typeface="Josefin Slab"/>
                <a:sym typeface="Josefin Slab"/>
              </a:defRPr>
            </a:lvl5pPr>
            <a:lvl6pPr lvl="5" algn="ctr" rtl="0">
              <a:lnSpc>
                <a:spcPct val="100000"/>
              </a:lnSpc>
              <a:spcBef>
                <a:spcPts val="0"/>
              </a:spcBef>
              <a:spcAft>
                <a:spcPts val="0"/>
              </a:spcAft>
              <a:buClr>
                <a:srgbClr val="FCBF4A"/>
              </a:buClr>
              <a:buSzPts val="1400"/>
              <a:buFont typeface="Josefin Slab"/>
              <a:buNone/>
              <a:defRPr sz="1400">
                <a:solidFill>
                  <a:srgbClr val="FCBF4A"/>
                </a:solidFill>
                <a:latin typeface="Josefin Slab"/>
                <a:ea typeface="Josefin Slab"/>
                <a:cs typeface="Josefin Slab"/>
                <a:sym typeface="Josefin Slab"/>
              </a:defRPr>
            </a:lvl6pPr>
            <a:lvl7pPr lvl="6" algn="ctr" rtl="0">
              <a:lnSpc>
                <a:spcPct val="100000"/>
              </a:lnSpc>
              <a:spcBef>
                <a:spcPts val="0"/>
              </a:spcBef>
              <a:spcAft>
                <a:spcPts val="0"/>
              </a:spcAft>
              <a:buClr>
                <a:srgbClr val="FCBF4A"/>
              </a:buClr>
              <a:buSzPts val="1400"/>
              <a:buFont typeface="Josefin Slab"/>
              <a:buNone/>
              <a:defRPr sz="1400">
                <a:solidFill>
                  <a:srgbClr val="FCBF4A"/>
                </a:solidFill>
                <a:latin typeface="Josefin Slab"/>
                <a:ea typeface="Josefin Slab"/>
                <a:cs typeface="Josefin Slab"/>
                <a:sym typeface="Josefin Slab"/>
              </a:defRPr>
            </a:lvl7pPr>
            <a:lvl8pPr lvl="7" algn="ctr" rtl="0">
              <a:lnSpc>
                <a:spcPct val="100000"/>
              </a:lnSpc>
              <a:spcBef>
                <a:spcPts val="0"/>
              </a:spcBef>
              <a:spcAft>
                <a:spcPts val="0"/>
              </a:spcAft>
              <a:buClr>
                <a:srgbClr val="FCBF4A"/>
              </a:buClr>
              <a:buSzPts val="1400"/>
              <a:buFont typeface="Josefin Slab"/>
              <a:buNone/>
              <a:defRPr sz="1400">
                <a:solidFill>
                  <a:srgbClr val="FCBF4A"/>
                </a:solidFill>
                <a:latin typeface="Josefin Slab"/>
                <a:ea typeface="Josefin Slab"/>
                <a:cs typeface="Josefin Slab"/>
                <a:sym typeface="Josefin Slab"/>
              </a:defRPr>
            </a:lvl8pPr>
            <a:lvl9pPr lvl="8" algn="ctr" rtl="0">
              <a:lnSpc>
                <a:spcPct val="100000"/>
              </a:lnSpc>
              <a:spcBef>
                <a:spcPts val="0"/>
              </a:spcBef>
              <a:spcAft>
                <a:spcPts val="0"/>
              </a:spcAft>
              <a:buClr>
                <a:srgbClr val="FCBF4A"/>
              </a:buClr>
              <a:buSzPts val="1400"/>
              <a:buFont typeface="Josefin Slab"/>
              <a:buNone/>
              <a:defRPr sz="1400">
                <a:solidFill>
                  <a:srgbClr val="FCBF4A"/>
                </a:solidFill>
                <a:latin typeface="Josefin Slab"/>
                <a:ea typeface="Josefin Slab"/>
                <a:cs typeface="Josefin Slab"/>
                <a:sym typeface="Josefin Slab"/>
              </a:defRPr>
            </a:lvl9pPr>
          </a:lstStyle>
          <a:p>
            <a:endParaRPr/>
          </a:p>
        </p:txBody>
      </p:sp>
      <p:sp>
        <p:nvSpPr>
          <p:cNvPr id="125" name="Google Shape;125;p19"/>
          <p:cNvSpPr txBox="1"/>
          <p:nvPr/>
        </p:nvSpPr>
        <p:spPr>
          <a:xfrm>
            <a:off x="833900" y="3428100"/>
            <a:ext cx="2686800" cy="468600"/>
          </a:xfrm>
          <a:prstGeom prst="rect">
            <a:avLst/>
          </a:prstGeom>
          <a:noFill/>
          <a:ln>
            <a:noFill/>
          </a:ln>
        </p:spPr>
        <p:txBody>
          <a:bodyPr spcFirstLastPara="1" wrap="square" lIns="91425" tIns="91425" rIns="91425" bIns="91425" anchor="t" anchorCtr="0">
            <a:noAutofit/>
          </a:bodyPr>
          <a:lstStyle/>
          <a:p>
            <a:pPr marL="0" lvl="0" indent="0" algn="l" rtl="0">
              <a:spcBef>
                <a:spcPts val="300"/>
              </a:spcBef>
              <a:spcAft>
                <a:spcPts val="0"/>
              </a:spcAft>
              <a:buNone/>
            </a:pPr>
            <a:r>
              <a:rPr lang="en" sz="900" b="1">
                <a:solidFill>
                  <a:srgbClr val="434343"/>
                </a:solidFill>
                <a:latin typeface="Anaheim"/>
                <a:ea typeface="Anaheim"/>
                <a:cs typeface="Anaheim"/>
                <a:sym typeface="Anaheim"/>
              </a:rPr>
              <a:t>CREDITS</a:t>
            </a:r>
            <a:r>
              <a:rPr lang="en" sz="900">
                <a:solidFill>
                  <a:srgbClr val="434343"/>
                </a:solidFill>
                <a:latin typeface="Anaheim"/>
                <a:ea typeface="Anaheim"/>
                <a:cs typeface="Anaheim"/>
                <a:sym typeface="Anaheim"/>
              </a:rPr>
              <a:t>: This presentation template was created by </a:t>
            </a:r>
            <a:r>
              <a:rPr lang="en" sz="900" b="1">
                <a:solidFill>
                  <a:srgbClr val="434343"/>
                </a:solidFill>
                <a:uFill>
                  <a:noFill/>
                </a:uFill>
                <a:latin typeface="Anaheim"/>
                <a:ea typeface="Anaheim"/>
                <a:cs typeface="Anaheim"/>
                <a:sym typeface="Anaheim"/>
                <a:hlinkClick r:id="rId2">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Slidesgo</a:t>
            </a:r>
            <a:r>
              <a:rPr lang="en" sz="900">
                <a:solidFill>
                  <a:srgbClr val="434343"/>
                </a:solidFill>
                <a:latin typeface="Anaheim"/>
                <a:ea typeface="Anaheim"/>
                <a:cs typeface="Anaheim"/>
                <a:sym typeface="Anaheim"/>
              </a:rPr>
              <a:t>, including icons by </a:t>
            </a:r>
            <a:r>
              <a:rPr lang="en" sz="900" b="1">
                <a:solidFill>
                  <a:srgbClr val="434343"/>
                </a:solidFill>
                <a:uFill>
                  <a:noFill/>
                </a:uFill>
                <a:latin typeface="Anaheim"/>
                <a:ea typeface="Anaheim"/>
                <a:cs typeface="Anaheim"/>
                <a:sym typeface="Anaheim"/>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Flaticon</a:t>
            </a:r>
            <a:r>
              <a:rPr lang="en" sz="900">
                <a:solidFill>
                  <a:srgbClr val="434343"/>
                </a:solidFill>
                <a:latin typeface="Anaheim"/>
                <a:ea typeface="Anaheim"/>
                <a:cs typeface="Anaheim"/>
                <a:sym typeface="Anaheim"/>
              </a:rPr>
              <a:t>, and infographics &amp; images by </a:t>
            </a:r>
            <a:r>
              <a:rPr lang="en" sz="900" b="1">
                <a:solidFill>
                  <a:srgbClr val="434343"/>
                </a:solidFill>
                <a:uFill>
                  <a:noFill/>
                </a:uFill>
                <a:latin typeface="Anaheim"/>
                <a:ea typeface="Anaheim"/>
                <a:cs typeface="Anaheim"/>
                <a:sym typeface="Anaheim"/>
                <a:hlinkClick r:id="rId4">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Freepik</a:t>
            </a:r>
            <a:r>
              <a:rPr lang="en" sz="900" b="1">
                <a:solidFill>
                  <a:srgbClr val="434343"/>
                </a:solidFill>
                <a:latin typeface="Anaheim"/>
                <a:ea typeface="Anaheim"/>
                <a:cs typeface="Anaheim"/>
                <a:sym typeface="Anaheim"/>
              </a:rPr>
              <a:t> </a:t>
            </a:r>
            <a:r>
              <a:rPr lang="en" sz="900">
                <a:solidFill>
                  <a:srgbClr val="434343"/>
                </a:solidFill>
                <a:latin typeface="Anaheim"/>
                <a:ea typeface="Anaheim"/>
                <a:cs typeface="Anaheim"/>
                <a:sym typeface="Anaheim"/>
              </a:rPr>
              <a:t>and illustrations by</a:t>
            </a:r>
            <a:r>
              <a:rPr lang="en" sz="900" b="1">
                <a:solidFill>
                  <a:srgbClr val="434343"/>
                </a:solidFill>
                <a:latin typeface="Anaheim"/>
                <a:ea typeface="Anaheim"/>
                <a:cs typeface="Anaheim"/>
                <a:sym typeface="Anaheim"/>
              </a:rPr>
              <a:t> </a:t>
            </a:r>
            <a:r>
              <a:rPr lang="en" sz="900" b="1">
                <a:solidFill>
                  <a:schemeClr val="hlink"/>
                </a:solidFill>
                <a:uFill>
                  <a:noFill/>
                </a:uFill>
                <a:latin typeface="Anaheim"/>
                <a:ea typeface="Anaheim"/>
                <a:cs typeface="Anaheim"/>
                <a:sym typeface="Anaheim"/>
                <a:hlinkClick r:id="rId5"/>
              </a:rPr>
              <a:t>Storyset</a:t>
            </a:r>
            <a:endParaRPr sz="700" b="1">
              <a:solidFill>
                <a:srgbClr val="434343"/>
              </a:solidFill>
              <a:latin typeface="Anaheim"/>
              <a:ea typeface="Anaheim"/>
              <a:cs typeface="Anaheim"/>
              <a:sym typeface="Anaheim"/>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LANK SLIDE" type="blank">
  <p:cSld name="BLANK">
    <p:bg>
      <p:bgPr>
        <a:solidFill>
          <a:srgbClr val="FDF3E5">
            <a:alpha val="29620"/>
          </a:srgbClr>
        </a:solidFill>
        <a:effectLst/>
      </p:bgPr>
    </p:bg>
    <p:spTree>
      <p:nvGrpSpPr>
        <p:cNvPr id="1" name="Shape 127"/>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p:cSld name="SECTION TITLE">
    <p:bg>
      <p:bgPr>
        <a:solidFill>
          <a:schemeClr val="dk1"/>
        </a:solidFill>
        <a:effectLst/>
      </p:bgPr>
    </p:bg>
    <p:spTree>
      <p:nvGrpSpPr>
        <p:cNvPr id="1" name="Shape 36"/>
        <p:cNvGrpSpPr/>
        <p:nvPr/>
      </p:nvGrpSpPr>
      <p:grpSpPr>
        <a:xfrm>
          <a:off x="0" y="0"/>
          <a:ext cx="0" cy="0"/>
          <a:chOff x="0" y="0"/>
          <a:chExt cx="0" cy="0"/>
        </a:xfrm>
      </p:grpSpPr>
      <p:sp>
        <p:nvSpPr>
          <p:cNvPr id="37" name="Google Shape;37;p7"/>
          <p:cNvSpPr/>
          <p:nvPr/>
        </p:nvSpPr>
        <p:spPr>
          <a:xfrm>
            <a:off x="842450" y="836153"/>
            <a:ext cx="7409700" cy="1654800"/>
          </a:xfrm>
          <a:prstGeom prst="roundRect">
            <a:avLst>
              <a:gd name="adj" fmla="val 4313"/>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7"/>
          <p:cNvSpPr txBox="1">
            <a:spLocks noGrp="1"/>
          </p:cNvSpPr>
          <p:nvPr>
            <p:ph type="ctrTitle"/>
          </p:nvPr>
        </p:nvSpPr>
        <p:spPr>
          <a:xfrm>
            <a:off x="1599405" y="1234175"/>
            <a:ext cx="6048600" cy="5238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F3F3F3"/>
              </a:buClr>
              <a:buSzPts val="3000"/>
              <a:buNone/>
              <a:defRPr sz="3600" b="0">
                <a:latin typeface="Staatliches"/>
                <a:ea typeface="Staatliches"/>
                <a:cs typeface="Staatliches"/>
                <a:sym typeface="Staatliches"/>
              </a:defRPr>
            </a:lvl1pPr>
            <a:lvl2pPr lvl="1" rtl="0">
              <a:spcBef>
                <a:spcPts val="0"/>
              </a:spcBef>
              <a:spcAft>
                <a:spcPts val="0"/>
              </a:spcAft>
              <a:buClr>
                <a:schemeClr val="dk1"/>
              </a:buClr>
              <a:buSzPts val="3000"/>
              <a:buFont typeface="Unica One"/>
              <a:buNone/>
              <a:defRPr sz="3000">
                <a:solidFill>
                  <a:schemeClr val="dk1"/>
                </a:solidFill>
                <a:latin typeface="Unica One"/>
                <a:ea typeface="Unica One"/>
                <a:cs typeface="Unica One"/>
                <a:sym typeface="Unica One"/>
              </a:defRPr>
            </a:lvl2pPr>
            <a:lvl3pPr lvl="2" rtl="0">
              <a:spcBef>
                <a:spcPts val="0"/>
              </a:spcBef>
              <a:spcAft>
                <a:spcPts val="0"/>
              </a:spcAft>
              <a:buClr>
                <a:schemeClr val="dk1"/>
              </a:buClr>
              <a:buSzPts val="3000"/>
              <a:buFont typeface="Unica One"/>
              <a:buNone/>
              <a:defRPr sz="3000">
                <a:solidFill>
                  <a:schemeClr val="dk1"/>
                </a:solidFill>
                <a:latin typeface="Unica One"/>
                <a:ea typeface="Unica One"/>
                <a:cs typeface="Unica One"/>
                <a:sym typeface="Unica One"/>
              </a:defRPr>
            </a:lvl3pPr>
            <a:lvl4pPr lvl="3" rtl="0">
              <a:spcBef>
                <a:spcPts val="0"/>
              </a:spcBef>
              <a:spcAft>
                <a:spcPts val="0"/>
              </a:spcAft>
              <a:buClr>
                <a:schemeClr val="dk1"/>
              </a:buClr>
              <a:buSzPts val="3000"/>
              <a:buFont typeface="Unica One"/>
              <a:buNone/>
              <a:defRPr sz="3000">
                <a:solidFill>
                  <a:schemeClr val="dk1"/>
                </a:solidFill>
                <a:latin typeface="Unica One"/>
                <a:ea typeface="Unica One"/>
                <a:cs typeface="Unica One"/>
                <a:sym typeface="Unica One"/>
              </a:defRPr>
            </a:lvl4pPr>
            <a:lvl5pPr lvl="4" rtl="0">
              <a:spcBef>
                <a:spcPts val="0"/>
              </a:spcBef>
              <a:spcAft>
                <a:spcPts val="0"/>
              </a:spcAft>
              <a:buClr>
                <a:schemeClr val="dk1"/>
              </a:buClr>
              <a:buSzPts val="3000"/>
              <a:buFont typeface="Unica One"/>
              <a:buNone/>
              <a:defRPr sz="3000">
                <a:solidFill>
                  <a:schemeClr val="dk1"/>
                </a:solidFill>
                <a:latin typeface="Unica One"/>
                <a:ea typeface="Unica One"/>
                <a:cs typeface="Unica One"/>
                <a:sym typeface="Unica One"/>
              </a:defRPr>
            </a:lvl5pPr>
            <a:lvl6pPr lvl="5" rtl="0">
              <a:spcBef>
                <a:spcPts val="0"/>
              </a:spcBef>
              <a:spcAft>
                <a:spcPts val="0"/>
              </a:spcAft>
              <a:buClr>
                <a:schemeClr val="dk1"/>
              </a:buClr>
              <a:buSzPts val="3000"/>
              <a:buFont typeface="Unica One"/>
              <a:buNone/>
              <a:defRPr sz="3000">
                <a:solidFill>
                  <a:schemeClr val="dk1"/>
                </a:solidFill>
                <a:latin typeface="Unica One"/>
                <a:ea typeface="Unica One"/>
                <a:cs typeface="Unica One"/>
                <a:sym typeface="Unica One"/>
              </a:defRPr>
            </a:lvl6pPr>
            <a:lvl7pPr lvl="6" rtl="0">
              <a:spcBef>
                <a:spcPts val="0"/>
              </a:spcBef>
              <a:spcAft>
                <a:spcPts val="0"/>
              </a:spcAft>
              <a:buClr>
                <a:schemeClr val="dk1"/>
              </a:buClr>
              <a:buSzPts val="3000"/>
              <a:buFont typeface="Unica One"/>
              <a:buNone/>
              <a:defRPr sz="3000">
                <a:solidFill>
                  <a:schemeClr val="dk1"/>
                </a:solidFill>
                <a:latin typeface="Unica One"/>
                <a:ea typeface="Unica One"/>
                <a:cs typeface="Unica One"/>
                <a:sym typeface="Unica One"/>
              </a:defRPr>
            </a:lvl7pPr>
            <a:lvl8pPr lvl="7" rtl="0">
              <a:spcBef>
                <a:spcPts val="0"/>
              </a:spcBef>
              <a:spcAft>
                <a:spcPts val="0"/>
              </a:spcAft>
              <a:buClr>
                <a:schemeClr val="dk1"/>
              </a:buClr>
              <a:buSzPts val="3000"/>
              <a:buFont typeface="Unica One"/>
              <a:buNone/>
              <a:defRPr sz="3000">
                <a:solidFill>
                  <a:schemeClr val="dk1"/>
                </a:solidFill>
                <a:latin typeface="Unica One"/>
                <a:ea typeface="Unica One"/>
                <a:cs typeface="Unica One"/>
                <a:sym typeface="Unica One"/>
              </a:defRPr>
            </a:lvl8pPr>
            <a:lvl9pPr lvl="8" rtl="0">
              <a:spcBef>
                <a:spcPts val="0"/>
              </a:spcBef>
              <a:spcAft>
                <a:spcPts val="0"/>
              </a:spcAft>
              <a:buClr>
                <a:schemeClr val="dk1"/>
              </a:buClr>
              <a:buSzPts val="3000"/>
              <a:buFont typeface="Unica One"/>
              <a:buNone/>
              <a:defRPr sz="3000">
                <a:solidFill>
                  <a:schemeClr val="dk1"/>
                </a:solidFill>
                <a:latin typeface="Unica One"/>
                <a:ea typeface="Unica One"/>
                <a:cs typeface="Unica One"/>
                <a:sym typeface="Unica One"/>
              </a:defRPr>
            </a:lvl9pPr>
          </a:lstStyle>
          <a:p>
            <a:endParaRPr/>
          </a:p>
        </p:txBody>
      </p:sp>
      <p:sp>
        <p:nvSpPr>
          <p:cNvPr id="39" name="Google Shape;39;p7"/>
          <p:cNvSpPr txBox="1">
            <a:spLocks noGrp="1"/>
          </p:cNvSpPr>
          <p:nvPr>
            <p:ph type="subTitle" idx="1"/>
          </p:nvPr>
        </p:nvSpPr>
        <p:spPr>
          <a:xfrm>
            <a:off x="889350" y="2819625"/>
            <a:ext cx="7412700" cy="523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3F3F3"/>
              </a:buClr>
              <a:buSzPts val="1400"/>
              <a:buNone/>
              <a:defRPr/>
            </a:lvl1pPr>
            <a:lvl2pPr lvl="1" algn="ctr" rtl="0">
              <a:lnSpc>
                <a:spcPct val="100000"/>
              </a:lnSpc>
              <a:spcBef>
                <a:spcPts val="0"/>
              </a:spcBef>
              <a:spcAft>
                <a:spcPts val="0"/>
              </a:spcAft>
              <a:buClr>
                <a:schemeClr val="dk1"/>
              </a:buClr>
              <a:buSzPts val="3000"/>
              <a:buFont typeface="Unica One"/>
              <a:buNone/>
              <a:defRPr sz="3000">
                <a:solidFill>
                  <a:schemeClr val="dk1"/>
                </a:solidFill>
                <a:latin typeface="Unica One"/>
                <a:ea typeface="Unica One"/>
                <a:cs typeface="Unica One"/>
                <a:sym typeface="Unica One"/>
              </a:defRPr>
            </a:lvl2pPr>
            <a:lvl3pPr lvl="2" algn="ctr" rtl="0">
              <a:lnSpc>
                <a:spcPct val="100000"/>
              </a:lnSpc>
              <a:spcBef>
                <a:spcPts val="0"/>
              </a:spcBef>
              <a:spcAft>
                <a:spcPts val="0"/>
              </a:spcAft>
              <a:buClr>
                <a:schemeClr val="dk1"/>
              </a:buClr>
              <a:buSzPts val="3000"/>
              <a:buFont typeface="Unica One"/>
              <a:buNone/>
              <a:defRPr sz="3000">
                <a:solidFill>
                  <a:schemeClr val="dk1"/>
                </a:solidFill>
                <a:latin typeface="Unica One"/>
                <a:ea typeface="Unica One"/>
                <a:cs typeface="Unica One"/>
                <a:sym typeface="Unica One"/>
              </a:defRPr>
            </a:lvl3pPr>
            <a:lvl4pPr lvl="3" algn="ctr" rtl="0">
              <a:lnSpc>
                <a:spcPct val="100000"/>
              </a:lnSpc>
              <a:spcBef>
                <a:spcPts val="0"/>
              </a:spcBef>
              <a:spcAft>
                <a:spcPts val="0"/>
              </a:spcAft>
              <a:buClr>
                <a:schemeClr val="dk1"/>
              </a:buClr>
              <a:buSzPts val="3000"/>
              <a:buFont typeface="Unica One"/>
              <a:buNone/>
              <a:defRPr sz="3000">
                <a:solidFill>
                  <a:schemeClr val="dk1"/>
                </a:solidFill>
                <a:latin typeface="Unica One"/>
                <a:ea typeface="Unica One"/>
                <a:cs typeface="Unica One"/>
                <a:sym typeface="Unica One"/>
              </a:defRPr>
            </a:lvl4pPr>
            <a:lvl5pPr lvl="4" algn="ctr" rtl="0">
              <a:lnSpc>
                <a:spcPct val="100000"/>
              </a:lnSpc>
              <a:spcBef>
                <a:spcPts val="0"/>
              </a:spcBef>
              <a:spcAft>
                <a:spcPts val="0"/>
              </a:spcAft>
              <a:buClr>
                <a:schemeClr val="dk1"/>
              </a:buClr>
              <a:buSzPts val="3000"/>
              <a:buFont typeface="Unica One"/>
              <a:buNone/>
              <a:defRPr sz="3000">
                <a:solidFill>
                  <a:schemeClr val="dk1"/>
                </a:solidFill>
                <a:latin typeface="Unica One"/>
                <a:ea typeface="Unica One"/>
                <a:cs typeface="Unica One"/>
                <a:sym typeface="Unica One"/>
              </a:defRPr>
            </a:lvl5pPr>
            <a:lvl6pPr lvl="5" algn="ctr" rtl="0">
              <a:lnSpc>
                <a:spcPct val="100000"/>
              </a:lnSpc>
              <a:spcBef>
                <a:spcPts val="0"/>
              </a:spcBef>
              <a:spcAft>
                <a:spcPts val="0"/>
              </a:spcAft>
              <a:buClr>
                <a:schemeClr val="dk1"/>
              </a:buClr>
              <a:buSzPts val="3000"/>
              <a:buFont typeface="Unica One"/>
              <a:buNone/>
              <a:defRPr sz="3000">
                <a:solidFill>
                  <a:schemeClr val="dk1"/>
                </a:solidFill>
                <a:latin typeface="Unica One"/>
                <a:ea typeface="Unica One"/>
                <a:cs typeface="Unica One"/>
                <a:sym typeface="Unica One"/>
              </a:defRPr>
            </a:lvl6pPr>
            <a:lvl7pPr lvl="6" algn="ctr" rtl="0">
              <a:lnSpc>
                <a:spcPct val="100000"/>
              </a:lnSpc>
              <a:spcBef>
                <a:spcPts val="0"/>
              </a:spcBef>
              <a:spcAft>
                <a:spcPts val="0"/>
              </a:spcAft>
              <a:buClr>
                <a:schemeClr val="dk1"/>
              </a:buClr>
              <a:buSzPts val="3000"/>
              <a:buFont typeface="Unica One"/>
              <a:buNone/>
              <a:defRPr sz="3000">
                <a:solidFill>
                  <a:schemeClr val="dk1"/>
                </a:solidFill>
                <a:latin typeface="Unica One"/>
                <a:ea typeface="Unica One"/>
                <a:cs typeface="Unica One"/>
                <a:sym typeface="Unica One"/>
              </a:defRPr>
            </a:lvl7pPr>
            <a:lvl8pPr lvl="7" algn="ctr" rtl="0">
              <a:lnSpc>
                <a:spcPct val="100000"/>
              </a:lnSpc>
              <a:spcBef>
                <a:spcPts val="0"/>
              </a:spcBef>
              <a:spcAft>
                <a:spcPts val="0"/>
              </a:spcAft>
              <a:buClr>
                <a:schemeClr val="dk1"/>
              </a:buClr>
              <a:buSzPts val="3000"/>
              <a:buFont typeface="Unica One"/>
              <a:buNone/>
              <a:defRPr sz="3000">
                <a:solidFill>
                  <a:schemeClr val="dk1"/>
                </a:solidFill>
                <a:latin typeface="Unica One"/>
                <a:ea typeface="Unica One"/>
                <a:cs typeface="Unica One"/>
                <a:sym typeface="Unica One"/>
              </a:defRPr>
            </a:lvl8pPr>
            <a:lvl9pPr lvl="8" algn="ctr" rtl="0">
              <a:lnSpc>
                <a:spcPct val="100000"/>
              </a:lnSpc>
              <a:spcBef>
                <a:spcPts val="0"/>
              </a:spcBef>
              <a:spcAft>
                <a:spcPts val="0"/>
              </a:spcAft>
              <a:buClr>
                <a:schemeClr val="dk1"/>
              </a:buClr>
              <a:buSzPts val="3000"/>
              <a:buFont typeface="Unica One"/>
              <a:buNone/>
              <a:defRPr sz="3000">
                <a:solidFill>
                  <a:schemeClr val="dk1"/>
                </a:solidFill>
                <a:latin typeface="Unica One"/>
                <a:ea typeface="Unica One"/>
                <a:cs typeface="Unica One"/>
                <a:sym typeface="Unica One"/>
              </a:defRPr>
            </a:lvl9pPr>
          </a:lstStyle>
          <a:p>
            <a:endParaRPr/>
          </a:p>
        </p:txBody>
      </p:sp>
      <p:sp>
        <p:nvSpPr>
          <p:cNvPr id="40" name="Google Shape;40;p7"/>
          <p:cNvSpPr/>
          <p:nvPr/>
        </p:nvSpPr>
        <p:spPr>
          <a:xfrm>
            <a:off x="892307" y="789975"/>
            <a:ext cx="7409700" cy="1654800"/>
          </a:xfrm>
          <a:prstGeom prst="roundRect">
            <a:avLst>
              <a:gd name="adj" fmla="val 4313"/>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13748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TEXT">
  <p:cSld name="CUSTOM_7_1">
    <p:bg>
      <p:bgPr>
        <a:solidFill>
          <a:schemeClr val="dk1"/>
        </a:solidFill>
        <a:effectLst/>
      </p:bgPr>
    </p:bg>
    <p:spTree>
      <p:nvGrpSpPr>
        <p:cNvPr id="1" name="Shape 11"/>
        <p:cNvGrpSpPr/>
        <p:nvPr/>
      </p:nvGrpSpPr>
      <p:grpSpPr>
        <a:xfrm>
          <a:off x="0" y="0"/>
          <a:ext cx="0" cy="0"/>
          <a:chOff x="0" y="0"/>
          <a:chExt cx="0" cy="0"/>
        </a:xfrm>
      </p:grpSpPr>
      <p:sp>
        <p:nvSpPr>
          <p:cNvPr id="12" name="Google Shape;12;p3"/>
          <p:cNvSpPr/>
          <p:nvPr/>
        </p:nvSpPr>
        <p:spPr>
          <a:xfrm>
            <a:off x="1735750" y="298025"/>
            <a:ext cx="5614500" cy="529500"/>
          </a:xfrm>
          <a:prstGeom prst="roundRect">
            <a:avLst>
              <a:gd name="adj" fmla="val 19858"/>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3"/>
          <p:cNvSpPr/>
          <p:nvPr/>
        </p:nvSpPr>
        <p:spPr>
          <a:xfrm>
            <a:off x="1791950" y="353606"/>
            <a:ext cx="5616300" cy="529500"/>
          </a:xfrm>
          <a:prstGeom prst="roundRect">
            <a:avLst>
              <a:gd name="adj" fmla="val 1189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3"/>
          <p:cNvSpPr txBox="1">
            <a:spLocks noGrp="1"/>
          </p:cNvSpPr>
          <p:nvPr>
            <p:ph type="subTitle" idx="1"/>
          </p:nvPr>
        </p:nvSpPr>
        <p:spPr>
          <a:xfrm flipH="1">
            <a:off x="889350" y="1030050"/>
            <a:ext cx="7409100" cy="2884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000"/>
              <a:buFont typeface="Josefin Slab"/>
              <a:buAutoNum type="arabicPeriod"/>
              <a:defRPr sz="1100">
                <a:latin typeface="Anaheim"/>
                <a:ea typeface="Anaheim"/>
                <a:cs typeface="Anaheim"/>
                <a:sym typeface="Anaheim"/>
              </a:defRPr>
            </a:lvl1pPr>
            <a:lvl2pPr lvl="1" algn="ctr" rtl="0">
              <a:lnSpc>
                <a:spcPct val="100000"/>
              </a:lnSpc>
              <a:spcBef>
                <a:spcPts val="0"/>
              </a:spcBef>
              <a:spcAft>
                <a:spcPts val="0"/>
              </a:spcAft>
              <a:buSzPts val="1400"/>
              <a:buFont typeface="Josefin Slab SemiBold"/>
              <a:buAutoNum type="alphaLcPeriod"/>
              <a:defRPr sz="1400">
                <a:latin typeface="Josefin Slab"/>
                <a:ea typeface="Josefin Slab"/>
                <a:cs typeface="Josefin Slab"/>
                <a:sym typeface="Josefin Slab"/>
              </a:defRPr>
            </a:lvl2pPr>
            <a:lvl3pPr lvl="2" algn="ctr" rtl="0">
              <a:lnSpc>
                <a:spcPct val="100000"/>
              </a:lnSpc>
              <a:spcBef>
                <a:spcPts val="0"/>
              </a:spcBef>
              <a:spcAft>
                <a:spcPts val="0"/>
              </a:spcAft>
              <a:buSzPts val="1400"/>
              <a:buFont typeface="Josefin Slab SemiBold"/>
              <a:buAutoNum type="romanLcPeriod"/>
              <a:defRPr sz="1400">
                <a:latin typeface="Josefin Slab"/>
                <a:ea typeface="Josefin Slab"/>
                <a:cs typeface="Josefin Slab"/>
                <a:sym typeface="Josefin Slab"/>
              </a:defRPr>
            </a:lvl3pPr>
            <a:lvl4pPr lvl="3" algn="ctr" rtl="0">
              <a:lnSpc>
                <a:spcPct val="100000"/>
              </a:lnSpc>
              <a:spcBef>
                <a:spcPts val="0"/>
              </a:spcBef>
              <a:spcAft>
                <a:spcPts val="0"/>
              </a:spcAft>
              <a:buSzPts val="1400"/>
              <a:buFont typeface="Josefin Slab SemiBold"/>
              <a:buAutoNum type="arabicPeriod"/>
              <a:defRPr sz="1400">
                <a:latin typeface="Josefin Slab"/>
                <a:ea typeface="Josefin Slab"/>
                <a:cs typeface="Josefin Slab"/>
                <a:sym typeface="Josefin Slab"/>
              </a:defRPr>
            </a:lvl4pPr>
            <a:lvl5pPr lvl="4" algn="ctr" rtl="0">
              <a:lnSpc>
                <a:spcPct val="100000"/>
              </a:lnSpc>
              <a:spcBef>
                <a:spcPts val="0"/>
              </a:spcBef>
              <a:spcAft>
                <a:spcPts val="0"/>
              </a:spcAft>
              <a:buSzPts val="1400"/>
              <a:buFont typeface="Josefin Slab SemiBold"/>
              <a:buAutoNum type="alphaLcPeriod"/>
              <a:defRPr sz="1400">
                <a:latin typeface="Josefin Slab"/>
                <a:ea typeface="Josefin Slab"/>
                <a:cs typeface="Josefin Slab"/>
                <a:sym typeface="Josefin Slab"/>
              </a:defRPr>
            </a:lvl5pPr>
            <a:lvl6pPr lvl="5" algn="ctr" rtl="0">
              <a:lnSpc>
                <a:spcPct val="100000"/>
              </a:lnSpc>
              <a:spcBef>
                <a:spcPts val="0"/>
              </a:spcBef>
              <a:spcAft>
                <a:spcPts val="0"/>
              </a:spcAft>
              <a:buSzPts val="1400"/>
              <a:buFont typeface="Josefin Slab SemiBold"/>
              <a:buAutoNum type="romanLcPeriod"/>
              <a:defRPr sz="1400">
                <a:latin typeface="Josefin Slab"/>
                <a:ea typeface="Josefin Slab"/>
                <a:cs typeface="Josefin Slab"/>
                <a:sym typeface="Josefin Slab"/>
              </a:defRPr>
            </a:lvl6pPr>
            <a:lvl7pPr lvl="6" algn="ctr" rtl="0">
              <a:lnSpc>
                <a:spcPct val="100000"/>
              </a:lnSpc>
              <a:spcBef>
                <a:spcPts val="0"/>
              </a:spcBef>
              <a:spcAft>
                <a:spcPts val="0"/>
              </a:spcAft>
              <a:buSzPts val="1400"/>
              <a:buFont typeface="Josefin Slab SemiBold"/>
              <a:buAutoNum type="arabicPeriod"/>
              <a:defRPr sz="1400">
                <a:latin typeface="Josefin Slab"/>
                <a:ea typeface="Josefin Slab"/>
                <a:cs typeface="Josefin Slab"/>
                <a:sym typeface="Josefin Slab"/>
              </a:defRPr>
            </a:lvl7pPr>
            <a:lvl8pPr lvl="7" algn="ctr" rtl="0">
              <a:lnSpc>
                <a:spcPct val="100000"/>
              </a:lnSpc>
              <a:spcBef>
                <a:spcPts val="0"/>
              </a:spcBef>
              <a:spcAft>
                <a:spcPts val="0"/>
              </a:spcAft>
              <a:buSzPts val="1400"/>
              <a:buFont typeface="Josefin Slab SemiBold"/>
              <a:buAutoNum type="alphaLcPeriod"/>
              <a:defRPr sz="1400">
                <a:latin typeface="Josefin Slab"/>
                <a:ea typeface="Josefin Slab"/>
                <a:cs typeface="Josefin Slab"/>
                <a:sym typeface="Josefin Slab"/>
              </a:defRPr>
            </a:lvl8pPr>
            <a:lvl9pPr lvl="8" algn="ctr" rtl="0">
              <a:lnSpc>
                <a:spcPct val="100000"/>
              </a:lnSpc>
              <a:spcBef>
                <a:spcPts val="0"/>
              </a:spcBef>
              <a:spcAft>
                <a:spcPts val="0"/>
              </a:spcAft>
              <a:buSzPts val="1400"/>
              <a:buFont typeface="Josefin Slab SemiBold"/>
              <a:buAutoNum type="romanLcPeriod"/>
              <a:defRPr sz="1400">
                <a:latin typeface="Josefin Slab"/>
                <a:ea typeface="Josefin Slab"/>
                <a:cs typeface="Josefin Slab"/>
                <a:sym typeface="Josefin Slab"/>
              </a:defRPr>
            </a:lvl9pPr>
          </a:lstStyle>
          <a:p>
            <a:endParaRPr/>
          </a:p>
        </p:txBody>
      </p:sp>
      <p:sp>
        <p:nvSpPr>
          <p:cNvPr id="15" name="Google Shape;15;p3"/>
          <p:cNvSpPr txBox="1">
            <a:spLocks noGrp="1"/>
          </p:cNvSpPr>
          <p:nvPr>
            <p:ph type="ctrTitle"/>
          </p:nvPr>
        </p:nvSpPr>
        <p:spPr>
          <a:xfrm>
            <a:off x="1791950" y="329450"/>
            <a:ext cx="5558400" cy="5295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rgbClr val="2D406A"/>
              </a:buClr>
              <a:buSzPts val="2600"/>
              <a:buNone/>
              <a:defRPr sz="2000" b="0">
                <a:latin typeface="Staatliches"/>
                <a:ea typeface="Staatliches"/>
                <a:cs typeface="Staatliches"/>
                <a:sym typeface="Staatliches"/>
              </a:defRPr>
            </a:lvl1pPr>
            <a:lvl2pPr lvl="1" algn="ctr" rtl="0">
              <a:spcBef>
                <a:spcPts val="0"/>
              </a:spcBef>
              <a:spcAft>
                <a:spcPts val="0"/>
              </a:spcAft>
              <a:buClr>
                <a:srgbClr val="338987"/>
              </a:buClr>
              <a:buSzPts val="2000"/>
              <a:buNone/>
              <a:defRPr sz="2000" b="0">
                <a:solidFill>
                  <a:srgbClr val="338987"/>
                </a:solidFill>
              </a:defRPr>
            </a:lvl2pPr>
            <a:lvl3pPr lvl="2" algn="ctr" rtl="0">
              <a:spcBef>
                <a:spcPts val="0"/>
              </a:spcBef>
              <a:spcAft>
                <a:spcPts val="0"/>
              </a:spcAft>
              <a:buClr>
                <a:srgbClr val="338987"/>
              </a:buClr>
              <a:buSzPts val="2000"/>
              <a:buNone/>
              <a:defRPr sz="2000" b="0">
                <a:solidFill>
                  <a:srgbClr val="338987"/>
                </a:solidFill>
              </a:defRPr>
            </a:lvl3pPr>
            <a:lvl4pPr lvl="3" algn="ctr" rtl="0">
              <a:spcBef>
                <a:spcPts val="0"/>
              </a:spcBef>
              <a:spcAft>
                <a:spcPts val="0"/>
              </a:spcAft>
              <a:buClr>
                <a:srgbClr val="338987"/>
              </a:buClr>
              <a:buSzPts val="2000"/>
              <a:buNone/>
              <a:defRPr sz="2000" b="0">
                <a:solidFill>
                  <a:srgbClr val="338987"/>
                </a:solidFill>
              </a:defRPr>
            </a:lvl4pPr>
            <a:lvl5pPr lvl="4" algn="ctr" rtl="0">
              <a:spcBef>
                <a:spcPts val="0"/>
              </a:spcBef>
              <a:spcAft>
                <a:spcPts val="0"/>
              </a:spcAft>
              <a:buClr>
                <a:srgbClr val="338987"/>
              </a:buClr>
              <a:buSzPts val="2000"/>
              <a:buNone/>
              <a:defRPr sz="2000" b="0">
                <a:solidFill>
                  <a:srgbClr val="338987"/>
                </a:solidFill>
              </a:defRPr>
            </a:lvl5pPr>
            <a:lvl6pPr lvl="5" algn="ctr" rtl="0">
              <a:spcBef>
                <a:spcPts val="0"/>
              </a:spcBef>
              <a:spcAft>
                <a:spcPts val="0"/>
              </a:spcAft>
              <a:buClr>
                <a:srgbClr val="338987"/>
              </a:buClr>
              <a:buSzPts val="2000"/>
              <a:buNone/>
              <a:defRPr sz="2000" b="0">
                <a:solidFill>
                  <a:srgbClr val="338987"/>
                </a:solidFill>
              </a:defRPr>
            </a:lvl6pPr>
            <a:lvl7pPr lvl="6" algn="ctr" rtl="0">
              <a:spcBef>
                <a:spcPts val="0"/>
              </a:spcBef>
              <a:spcAft>
                <a:spcPts val="0"/>
              </a:spcAft>
              <a:buClr>
                <a:srgbClr val="338987"/>
              </a:buClr>
              <a:buSzPts val="2000"/>
              <a:buNone/>
              <a:defRPr sz="2000" b="0">
                <a:solidFill>
                  <a:srgbClr val="338987"/>
                </a:solidFill>
              </a:defRPr>
            </a:lvl7pPr>
            <a:lvl8pPr lvl="7" algn="ctr" rtl="0">
              <a:spcBef>
                <a:spcPts val="0"/>
              </a:spcBef>
              <a:spcAft>
                <a:spcPts val="0"/>
              </a:spcAft>
              <a:buClr>
                <a:srgbClr val="338987"/>
              </a:buClr>
              <a:buSzPts val="2000"/>
              <a:buNone/>
              <a:defRPr sz="2000" b="0">
                <a:solidFill>
                  <a:srgbClr val="338987"/>
                </a:solidFill>
              </a:defRPr>
            </a:lvl8pPr>
            <a:lvl9pPr lvl="8" algn="ctr" rtl="0">
              <a:spcBef>
                <a:spcPts val="0"/>
              </a:spcBef>
              <a:spcAft>
                <a:spcPts val="0"/>
              </a:spcAft>
              <a:buClr>
                <a:srgbClr val="338987"/>
              </a:buClr>
              <a:buSzPts val="2000"/>
              <a:buNone/>
              <a:defRPr sz="2000" b="0">
                <a:solidFill>
                  <a:srgbClr val="338987"/>
                </a:solidFill>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ACKGROUND">
  <p:cSld name="BACKGROUND">
    <p:bg>
      <p:bgPr>
        <a:solidFill>
          <a:schemeClr val="dk1"/>
        </a:solidFill>
        <a:effectLst/>
      </p:bgPr>
    </p:bg>
    <p:spTree>
      <p:nvGrpSpPr>
        <p:cNvPr id="1" name="Shape 126"/>
        <p:cNvGrpSpPr/>
        <p:nvPr/>
      </p:nvGrpSpPr>
      <p:grpSpPr>
        <a:xfrm>
          <a:off x="0" y="0"/>
          <a:ext cx="0" cy="0"/>
          <a:chOff x="0" y="0"/>
          <a:chExt cx="0" cy="0"/>
        </a:xfrm>
      </p:grpSpPr>
    </p:spTree>
    <p:extLst>
      <p:ext uri="{BB962C8B-B14F-4D97-AF65-F5344CB8AC3E}">
        <p14:creationId xmlns:p14="http://schemas.microsoft.com/office/powerpoint/2010/main" val="8871799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ABLE OF CONTENTS">
  <p:cSld name="CUSTOM_14">
    <p:bg>
      <p:bgPr>
        <a:solidFill>
          <a:schemeClr val="dk1"/>
        </a:solidFill>
        <a:effectLst/>
      </p:bgPr>
    </p:bg>
    <p:spTree>
      <p:nvGrpSpPr>
        <p:cNvPr id="1" name="Shape 16"/>
        <p:cNvGrpSpPr/>
        <p:nvPr/>
      </p:nvGrpSpPr>
      <p:grpSpPr>
        <a:xfrm>
          <a:off x="0" y="0"/>
          <a:ext cx="0" cy="0"/>
          <a:chOff x="0" y="0"/>
          <a:chExt cx="0" cy="0"/>
        </a:xfrm>
      </p:grpSpPr>
      <p:sp>
        <p:nvSpPr>
          <p:cNvPr id="17" name="Google Shape;17;p4"/>
          <p:cNvSpPr txBox="1">
            <a:spLocks noGrp="1"/>
          </p:cNvSpPr>
          <p:nvPr>
            <p:ph type="ctrTitle"/>
          </p:nvPr>
        </p:nvSpPr>
        <p:spPr>
          <a:xfrm>
            <a:off x="3782800" y="1657625"/>
            <a:ext cx="2127300" cy="3204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3F3F3"/>
              </a:buClr>
              <a:buSzPts val="1200"/>
              <a:buNone/>
              <a:defRPr sz="2400" b="0">
                <a:latin typeface="Staatliches"/>
                <a:ea typeface="Staatliches"/>
                <a:cs typeface="Staatliches"/>
                <a:sym typeface="Staatliches"/>
              </a:defRPr>
            </a:lvl1pPr>
            <a:lvl2pPr lvl="1" rtl="0">
              <a:spcBef>
                <a:spcPts val="0"/>
              </a:spcBef>
              <a:spcAft>
                <a:spcPts val="0"/>
              </a:spcAft>
              <a:buClr>
                <a:schemeClr val="dk1"/>
              </a:buClr>
              <a:buSzPts val="1200"/>
              <a:buNone/>
              <a:defRPr sz="1200" b="0">
                <a:solidFill>
                  <a:schemeClr val="dk1"/>
                </a:solidFill>
              </a:defRPr>
            </a:lvl2pPr>
            <a:lvl3pPr lvl="2" rtl="0">
              <a:spcBef>
                <a:spcPts val="0"/>
              </a:spcBef>
              <a:spcAft>
                <a:spcPts val="0"/>
              </a:spcAft>
              <a:buClr>
                <a:schemeClr val="dk1"/>
              </a:buClr>
              <a:buSzPts val="1200"/>
              <a:buNone/>
              <a:defRPr sz="1200" b="0">
                <a:solidFill>
                  <a:schemeClr val="dk1"/>
                </a:solidFill>
              </a:defRPr>
            </a:lvl3pPr>
            <a:lvl4pPr lvl="3" rtl="0">
              <a:spcBef>
                <a:spcPts val="0"/>
              </a:spcBef>
              <a:spcAft>
                <a:spcPts val="0"/>
              </a:spcAft>
              <a:buClr>
                <a:schemeClr val="dk1"/>
              </a:buClr>
              <a:buSzPts val="1200"/>
              <a:buNone/>
              <a:defRPr sz="1200" b="0">
                <a:solidFill>
                  <a:schemeClr val="dk1"/>
                </a:solidFill>
              </a:defRPr>
            </a:lvl4pPr>
            <a:lvl5pPr lvl="4" rtl="0">
              <a:spcBef>
                <a:spcPts val="0"/>
              </a:spcBef>
              <a:spcAft>
                <a:spcPts val="0"/>
              </a:spcAft>
              <a:buClr>
                <a:schemeClr val="dk1"/>
              </a:buClr>
              <a:buSzPts val="1200"/>
              <a:buNone/>
              <a:defRPr sz="1200" b="0">
                <a:solidFill>
                  <a:schemeClr val="dk1"/>
                </a:solidFill>
              </a:defRPr>
            </a:lvl5pPr>
            <a:lvl6pPr lvl="5" rtl="0">
              <a:spcBef>
                <a:spcPts val="0"/>
              </a:spcBef>
              <a:spcAft>
                <a:spcPts val="0"/>
              </a:spcAft>
              <a:buClr>
                <a:schemeClr val="dk1"/>
              </a:buClr>
              <a:buSzPts val="1200"/>
              <a:buNone/>
              <a:defRPr sz="1200" b="0">
                <a:solidFill>
                  <a:schemeClr val="dk1"/>
                </a:solidFill>
              </a:defRPr>
            </a:lvl6pPr>
            <a:lvl7pPr lvl="6" rtl="0">
              <a:spcBef>
                <a:spcPts val="0"/>
              </a:spcBef>
              <a:spcAft>
                <a:spcPts val="0"/>
              </a:spcAft>
              <a:buClr>
                <a:schemeClr val="dk1"/>
              </a:buClr>
              <a:buSzPts val="1200"/>
              <a:buNone/>
              <a:defRPr sz="1200" b="0">
                <a:solidFill>
                  <a:schemeClr val="dk1"/>
                </a:solidFill>
              </a:defRPr>
            </a:lvl7pPr>
            <a:lvl8pPr lvl="7" rtl="0">
              <a:spcBef>
                <a:spcPts val="0"/>
              </a:spcBef>
              <a:spcAft>
                <a:spcPts val="0"/>
              </a:spcAft>
              <a:buClr>
                <a:schemeClr val="dk1"/>
              </a:buClr>
              <a:buSzPts val="1200"/>
              <a:buNone/>
              <a:defRPr sz="1200" b="0">
                <a:solidFill>
                  <a:schemeClr val="dk1"/>
                </a:solidFill>
              </a:defRPr>
            </a:lvl8pPr>
            <a:lvl9pPr lvl="8" rtl="0">
              <a:spcBef>
                <a:spcPts val="0"/>
              </a:spcBef>
              <a:spcAft>
                <a:spcPts val="0"/>
              </a:spcAft>
              <a:buClr>
                <a:schemeClr val="dk1"/>
              </a:buClr>
              <a:buSzPts val="1200"/>
              <a:buNone/>
              <a:defRPr sz="1200" b="0">
                <a:solidFill>
                  <a:schemeClr val="dk1"/>
                </a:solidFill>
              </a:defRPr>
            </a:lvl9pPr>
          </a:lstStyle>
          <a:p>
            <a:endParaRPr/>
          </a:p>
        </p:txBody>
      </p:sp>
      <p:sp>
        <p:nvSpPr>
          <p:cNvPr id="18" name="Google Shape;18;p4"/>
          <p:cNvSpPr txBox="1">
            <a:spLocks noGrp="1"/>
          </p:cNvSpPr>
          <p:nvPr>
            <p:ph type="ctrTitle" idx="2"/>
          </p:nvPr>
        </p:nvSpPr>
        <p:spPr>
          <a:xfrm>
            <a:off x="3782800" y="3482450"/>
            <a:ext cx="2309400" cy="3204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3F3F3"/>
              </a:buClr>
              <a:buSzPts val="1200"/>
              <a:buNone/>
              <a:defRPr sz="2400" b="0">
                <a:latin typeface="Staatliches"/>
                <a:ea typeface="Staatliches"/>
                <a:cs typeface="Staatliches"/>
                <a:sym typeface="Staatliches"/>
              </a:defRPr>
            </a:lvl1pPr>
            <a:lvl2pPr lvl="1" rtl="0">
              <a:spcBef>
                <a:spcPts val="0"/>
              </a:spcBef>
              <a:spcAft>
                <a:spcPts val="0"/>
              </a:spcAft>
              <a:buClr>
                <a:schemeClr val="dk1"/>
              </a:buClr>
              <a:buSzPts val="1200"/>
              <a:buNone/>
              <a:defRPr sz="1200" b="0">
                <a:solidFill>
                  <a:schemeClr val="dk1"/>
                </a:solidFill>
              </a:defRPr>
            </a:lvl2pPr>
            <a:lvl3pPr lvl="2" rtl="0">
              <a:spcBef>
                <a:spcPts val="0"/>
              </a:spcBef>
              <a:spcAft>
                <a:spcPts val="0"/>
              </a:spcAft>
              <a:buClr>
                <a:schemeClr val="dk1"/>
              </a:buClr>
              <a:buSzPts val="1200"/>
              <a:buNone/>
              <a:defRPr sz="1200" b="0">
                <a:solidFill>
                  <a:schemeClr val="dk1"/>
                </a:solidFill>
              </a:defRPr>
            </a:lvl3pPr>
            <a:lvl4pPr lvl="3" rtl="0">
              <a:spcBef>
                <a:spcPts val="0"/>
              </a:spcBef>
              <a:spcAft>
                <a:spcPts val="0"/>
              </a:spcAft>
              <a:buClr>
                <a:schemeClr val="dk1"/>
              </a:buClr>
              <a:buSzPts val="1200"/>
              <a:buNone/>
              <a:defRPr sz="1200" b="0">
                <a:solidFill>
                  <a:schemeClr val="dk1"/>
                </a:solidFill>
              </a:defRPr>
            </a:lvl4pPr>
            <a:lvl5pPr lvl="4" rtl="0">
              <a:spcBef>
                <a:spcPts val="0"/>
              </a:spcBef>
              <a:spcAft>
                <a:spcPts val="0"/>
              </a:spcAft>
              <a:buClr>
                <a:schemeClr val="dk1"/>
              </a:buClr>
              <a:buSzPts val="1200"/>
              <a:buNone/>
              <a:defRPr sz="1200" b="0">
                <a:solidFill>
                  <a:schemeClr val="dk1"/>
                </a:solidFill>
              </a:defRPr>
            </a:lvl5pPr>
            <a:lvl6pPr lvl="5" rtl="0">
              <a:spcBef>
                <a:spcPts val="0"/>
              </a:spcBef>
              <a:spcAft>
                <a:spcPts val="0"/>
              </a:spcAft>
              <a:buClr>
                <a:schemeClr val="dk1"/>
              </a:buClr>
              <a:buSzPts val="1200"/>
              <a:buNone/>
              <a:defRPr sz="1200" b="0">
                <a:solidFill>
                  <a:schemeClr val="dk1"/>
                </a:solidFill>
              </a:defRPr>
            </a:lvl6pPr>
            <a:lvl7pPr lvl="6" rtl="0">
              <a:spcBef>
                <a:spcPts val="0"/>
              </a:spcBef>
              <a:spcAft>
                <a:spcPts val="0"/>
              </a:spcAft>
              <a:buClr>
                <a:schemeClr val="dk1"/>
              </a:buClr>
              <a:buSzPts val="1200"/>
              <a:buNone/>
              <a:defRPr sz="1200" b="0">
                <a:solidFill>
                  <a:schemeClr val="dk1"/>
                </a:solidFill>
              </a:defRPr>
            </a:lvl7pPr>
            <a:lvl8pPr lvl="7" rtl="0">
              <a:spcBef>
                <a:spcPts val="0"/>
              </a:spcBef>
              <a:spcAft>
                <a:spcPts val="0"/>
              </a:spcAft>
              <a:buClr>
                <a:schemeClr val="dk1"/>
              </a:buClr>
              <a:buSzPts val="1200"/>
              <a:buNone/>
              <a:defRPr sz="1200" b="0">
                <a:solidFill>
                  <a:schemeClr val="dk1"/>
                </a:solidFill>
              </a:defRPr>
            </a:lvl8pPr>
            <a:lvl9pPr lvl="8" rtl="0">
              <a:spcBef>
                <a:spcPts val="0"/>
              </a:spcBef>
              <a:spcAft>
                <a:spcPts val="0"/>
              </a:spcAft>
              <a:buClr>
                <a:schemeClr val="dk1"/>
              </a:buClr>
              <a:buSzPts val="1200"/>
              <a:buNone/>
              <a:defRPr sz="1200" b="0">
                <a:solidFill>
                  <a:schemeClr val="dk1"/>
                </a:solidFill>
              </a:defRPr>
            </a:lvl9pPr>
          </a:lstStyle>
          <a:p>
            <a:endParaRPr/>
          </a:p>
        </p:txBody>
      </p:sp>
      <p:sp>
        <p:nvSpPr>
          <p:cNvPr id="19" name="Google Shape;19;p4"/>
          <p:cNvSpPr txBox="1">
            <a:spLocks noGrp="1"/>
          </p:cNvSpPr>
          <p:nvPr>
            <p:ph type="ctrTitle" idx="3"/>
          </p:nvPr>
        </p:nvSpPr>
        <p:spPr>
          <a:xfrm>
            <a:off x="6235575" y="1657625"/>
            <a:ext cx="2253600" cy="3204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3F3F3"/>
              </a:buClr>
              <a:buSzPts val="1200"/>
              <a:buNone/>
              <a:defRPr sz="2400" b="0">
                <a:latin typeface="Staatliches"/>
                <a:ea typeface="Staatliches"/>
                <a:cs typeface="Staatliches"/>
                <a:sym typeface="Staatliches"/>
              </a:defRPr>
            </a:lvl1pPr>
            <a:lvl2pPr lvl="1" rtl="0">
              <a:spcBef>
                <a:spcPts val="0"/>
              </a:spcBef>
              <a:spcAft>
                <a:spcPts val="0"/>
              </a:spcAft>
              <a:buClr>
                <a:schemeClr val="dk1"/>
              </a:buClr>
              <a:buSzPts val="1200"/>
              <a:buNone/>
              <a:defRPr sz="1200" b="0">
                <a:solidFill>
                  <a:schemeClr val="dk1"/>
                </a:solidFill>
              </a:defRPr>
            </a:lvl2pPr>
            <a:lvl3pPr lvl="2" rtl="0">
              <a:spcBef>
                <a:spcPts val="0"/>
              </a:spcBef>
              <a:spcAft>
                <a:spcPts val="0"/>
              </a:spcAft>
              <a:buClr>
                <a:schemeClr val="dk1"/>
              </a:buClr>
              <a:buSzPts val="1200"/>
              <a:buNone/>
              <a:defRPr sz="1200" b="0">
                <a:solidFill>
                  <a:schemeClr val="dk1"/>
                </a:solidFill>
              </a:defRPr>
            </a:lvl3pPr>
            <a:lvl4pPr lvl="3" rtl="0">
              <a:spcBef>
                <a:spcPts val="0"/>
              </a:spcBef>
              <a:spcAft>
                <a:spcPts val="0"/>
              </a:spcAft>
              <a:buClr>
                <a:schemeClr val="dk1"/>
              </a:buClr>
              <a:buSzPts val="1200"/>
              <a:buNone/>
              <a:defRPr sz="1200" b="0">
                <a:solidFill>
                  <a:schemeClr val="dk1"/>
                </a:solidFill>
              </a:defRPr>
            </a:lvl4pPr>
            <a:lvl5pPr lvl="4" rtl="0">
              <a:spcBef>
                <a:spcPts val="0"/>
              </a:spcBef>
              <a:spcAft>
                <a:spcPts val="0"/>
              </a:spcAft>
              <a:buClr>
                <a:schemeClr val="dk1"/>
              </a:buClr>
              <a:buSzPts val="1200"/>
              <a:buNone/>
              <a:defRPr sz="1200" b="0">
                <a:solidFill>
                  <a:schemeClr val="dk1"/>
                </a:solidFill>
              </a:defRPr>
            </a:lvl5pPr>
            <a:lvl6pPr lvl="5" rtl="0">
              <a:spcBef>
                <a:spcPts val="0"/>
              </a:spcBef>
              <a:spcAft>
                <a:spcPts val="0"/>
              </a:spcAft>
              <a:buClr>
                <a:schemeClr val="dk1"/>
              </a:buClr>
              <a:buSzPts val="1200"/>
              <a:buNone/>
              <a:defRPr sz="1200" b="0">
                <a:solidFill>
                  <a:schemeClr val="dk1"/>
                </a:solidFill>
              </a:defRPr>
            </a:lvl6pPr>
            <a:lvl7pPr lvl="6" rtl="0">
              <a:spcBef>
                <a:spcPts val="0"/>
              </a:spcBef>
              <a:spcAft>
                <a:spcPts val="0"/>
              </a:spcAft>
              <a:buClr>
                <a:schemeClr val="dk1"/>
              </a:buClr>
              <a:buSzPts val="1200"/>
              <a:buNone/>
              <a:defRPr sz="1200" b="0">
                <a:solidFill>
                  <a:schemeClr val="dk1"/>
                </a:solidFill>
              </a:defRPr>
            </a:lvl7pPr>
            <a:lvl8pPr lvl="7" rtl="0">
              <a:spcBef>
                <a:spcPts val="0"/>
              </a:spcBef>
              <a:spcAft>
                <a:spcPts val="0"/>
              </a:spcAft>
              <a:buClr>
                <a:schemeClr val="dk1"/>
              </a:buClr>
              <a:buSzPts val="1200"/>
              <a:buNone/>
              <a:defRPr sz="1200" b="0">
                <a:solidFill>
                  <a:schemeClr val="dk1"/>
                </a:solidFill>
              </a:defRPr>
            </a:lvl8pPr>
            <a:lvl9pPr lvl="8" rtl="0">
              <a:spcBef>
                <a:spcPts val="0"/>
              </a:spcBef>
              <a:spcAft>
                <a:spcPts val="0"/>
              </a:spcAft>
              <a:buClr>
                <a:schemeClr val="dk1"/>
              </a:buClr>
              <a:buSzPts val="1200"/>
              <a:buNone/>
              <a:defRPr sz="1200" b="0">
                <a:solidFill>
                  <a:schemeClr val="dk1"/>
                </a:solidFill>
              </a:defRPr>
            </a:lvl9pPr>
          </a:lstStyle>
          <a:p>
            <a:endParaRPr/>
          </a:p>
        </p:txBody>
      </p:sp>
      <p:sp>
        <p:nvSpPr>
          <p:cNvPr id="20" name="Google Shape;20;p4"/>
          <p:cNvSpPr txBox="1">
            <a:spLocks noGrp="1"/>
          </p:cNvSpPr>
          <p:nvPr>
            <p:ph type="ctrTitle" idx="4"/>
          </p:nvPr>
        </p:nvSpPr>
        <p:spPr>
          <a:xfrm>
            <a:off x="6235575" y="3482450"/>
            <a:ext cx="2253600" cy="3204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3F3F3"/>
              </a:buClr>
              <a:buSzPts val="1200"/>
              <a:buNone/>
              <a:defRPr sz="2400" b="0">
                <a:latin typeface="Staatliches"/>
                <a:ea typeface="Staatliches"/>
                <a:cs typeface="Staatliches"/>
                <a:sym typeface="Staatliches"/>
              </a:defRPr>
            </a:lvl1pPr>
            <a:lvl2pPr lvl="1" rtl="0">
              <a:spcBef>
                <a:spcPts val="0"/>
              </a:spcBef>
              <a:spcAft>
                <a:spcPts val="0"/>
              </a:spcAft>
              <a:buClr>
                <a:schemeClr val="dk1"/>
              </a:buClr>
              <a:buSzPts val="1200"/>
              <a:buNone/>
              <a:defRPr sz="1200" b="0">
                <a:solidFill>
                  <a:schemeClr val="dk1"/>
                </a:solidFill>
              </a:defRPr>
            </a:lvl2pPr>
            <a:lvl3pPr lvl="2" rtl="0">
              <a:spcBef>
                <a:spcPts val="0"/>
              </a:spcBef>
              <a:spcAft>
                <a:spcPts val="0"/>
              </a:spcAft>
              <a:buClr>
                <a:schemeClr val="dk1"/>
              </a:buClr>
              <a:buSzPts val="1200"/>
              <a:buNone/>
              <a:defRPr sz="1200" b="0">
                <a:solidFill>
                  <a:schemeClr val="dk1"/>
                </a:solidFill>
              </a:defRPr>
            </a:lvl3pPr>
            <a:lvl4pPr lvl="3" rtl="0">
              <a:spcBef>
                <a:spcPts val="0"/>
              </a:spcBef>
              <a:spcAft>
                <a:spcPts val="0"/>
              </a:spcAft>
              <a:buClr>
                <a:schemeClr val="dk1"/>
              </a:buClr>
              <a:buSzPts val="1200"/>
              <a:buNone/>
              <a:defRPr sz="1200" b="0">
                <a:solidFill>
                  <a:schemeClr val="dk1"/>
                </a:solidFill>
              </a:defRPr>
            </a:lvl4pPr>
            <a:lvl5pPr lvl="4" rtl="0">
              <a:spcBef>
                <a:spcPts val="0"/>
              </a:spcBef>
              <a:spcAft>
                <a:spcPts val="0"/>
              </a:spcAft>
              <a:buClr>
                <a:schemeClr val="dk1"/>
              </a:buClr>
              <a:buSzPts val="1200"/>
              <a:buNone/>
              <a:defRPr sz="1200" b="0">
                <a:solidFill>
                  <a:schemeClr val="dk1"/>
                </a:solidFill>
              </a:defRPr>
            </a:lvl5pPr>
            <a:lvl6pPr lvl="5" rtl="0">
              <a:spcBef>
                <a:spcPts val="0"/>
              </a:spcBef>
              <a:spcAft>
                <a:spcPts val="0"/>
              </a:spcAft>
              <a:buClr>
                <a:schemeClr val="dk1"/>
              </a:buClr>
              <a:buSzPts val="1200"/>
              <a:buNone/>
              <a:defRPr sz="1200" b="0">
                <a:solidFill>
                  <a:schemeClr val="dk1"/>
                </a:solidFill>
              </a:defRPr>
            </a:lvl6pPr>
            <a:lvl7pPr lvl="6" rtl="0">
              <a:spcBef>
                <a:spcPts val="0"/>
              </a:spcBef>
              <a:spcAft>
                <a:spcPts val="0"/>
              </a:spcAft>
              <a:buClr>
                <a:schemeClr val="dk1"/>
              </a:buClr>
              <a:buSzPts val="1200"/>
              <a:buNone/>
              <a:defRPr sz="1200" b="0">
                <a:solidFill>
                  <a:schemeClr val="dk1"/>
                </a:solidFill>
              </a:defRPr>
            </a:lvl7pPr>
            <a:lvl8pPr lvl="7" rtl="0">
              <a:spcBef>
                <a:spcPts val="0"/>
              </a:spcBef>
              <a:spcAft>
                <a:spcPts val="0"/>
              </a:spcAft>
              <a:buClr>
                <a:schemeClr val="dk1"/>
              </a:buClr>
              <a:buSzPts val="1200"/>
              <a:buNone/>
              <a:defRPr sz="1200" b="0">
                <a:solidFill>
                  <a:schemeClr val="dk1"/>
                </a:solidFill>
              </a:defRPr>
            </a:lvl8pPr>
            <a:lvl9pPr lvl="8" rtl="0">
              <a:spcBef>
                <a:spcPts val="0"/>
              </a:spcBef>
              <a:spcAft>
                <a:spcPts val="0"/>
              </a:spcAft>
              <a:buClr>
                <a:schemeClr val="dk1"/>
              </a:buClr>
              <a:buSzPts val="1200"/>
              <a:buNone/>
              <a:defRPr sz="1200" b="0">
                <a:solidFill>
                  <a:schemeClr val="dk1"/>
                </a:solidFill>
              </a:defRPr>
            </a:lvl9pPr>
          </a:lstStyle>
          <a:p>
            <a:endParaRPr/>
          </a:p>
        </p:txBody>
      </p:sp>
      <p:sp>
        <p:nvSpPr>
          <p:cNvPr id="21" name="Google Shape;21;p4"/>
          <p:cNvSpPr txBox="1">
            <a:spLocks noGrp="1"/>
          </p:cNvSpPr>
          <p:nvPr>
            <p:ph type="subTitle" idx="1"/>
          </p:nvPr>
        </p:nvSpPr>
        <p:spPr>
          <a:xfrm>
            <a:off x="3782800" y="1837203"/>
            <a:ext cx="1899900" cy="50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3F3F3"/>
              </a:buClr>
              <a:buSzPts val="1000"/>
              <a:buNone/>
              <a:defRPr/>
            </a:lvl1pPr>
            <a:lvl2pPr lvl="1" rtl="0">
              <a:lnSpc>
                <a:spcPct val="100000"/>
              </a:lnSpc>
              <a:spcBef>
                <a:spcPts val="0"/>
              </a:spcBef>
              <a:spcAft>
                <a:spcPts val="0"/>
              </a:spcAft>
              <a:buClr>
                <a:schemeClr val="dk1"/>
              </a:buClr>
              <a:buSzPts val="1000"/>
              <a:buNone/>
              <a:defRPr sz="1000">
                <a:solidFill>
                  <a:schemeClr val="dk1"/>
                </a:solidFill>
              </a:defRPr>
            </a:lvl2pPr>
            <a:lvl3pPr lvl="2" rtl="0">
              <a:lnSpc>
                <a:spcPct val="100000"/>
              </a:lnSpc>
              <a:spcBef>
                <a:spcPts val="0"/>
              </a:spcBef>
              <a:spcAft>
                <a:spcPts val="0"/>
              </a:spcAft>
              <a:buClr>
                <a:schemeClr val="dk1"/>
              </a:buClr>
              <a:buSzPts val="1000"/>
              <a:buNone/>
              <a:defRPr sz="1000">
                <a:solidFill>
                  <a:schemeClr val="dk1"/>
                </a:solidFill>
              </a:defRPr>
            </a:lvl3pPr>
            <a:lvl4pPr lvl="3" rtl="0">
              <a:lnSpc>
                <a:spcPct val="100000"/>
              </a:lnSpc>
              <a:spcBef>
                <a:spcPts val="0"/>
              </a:spcBef>
              <a:spcAft>
                <a:spcPts val="0"/>
              </a:spcAft>
              <a:buClr>
                <a:schemeClr val="dk1"/>
              </a:buClr>
              <a:buSzPts val="1000"/>
              <a:buNone/>
              <a:defRPr sz="1000">
                <a:solidFill>
                  <a:schemeClr val="dk1"/>
                </a:solidFill>
              </a:defRPr>
            </a:lvl4pPr>
            <a:lvl5pPr lvl="4" rtl="0">
              <a:lnSpc>
                <a:spcPct val="100000"/>
              </a:lnSpc>
              <a:spcBef>
                <a:spcPts val="0"/>
              </a:spcBef>
              <a:spcAft>
                <a:spcPts val="0"/>
              </a:spcAft>
              <a:buClr>
                <a:schemeClr val="dk1"/>
              </a:buClr>
              <a:buSzPts val="1000"/>
              <a:buNone/>
              <a:defRPr sz="1000">
                <a:solidFill>
                  <a:schemeClr val="dk1"/>
                </a:solidFill>
              </a:defRPr>
            </a:lvl5pPr>
            <a:lvl6pPr lvl="5" rtl="0">
              <a:lnSpc>
                <a:spcPct val="100000"/>
              </a:lnSpc>
              <a:spcBef>
                <a:spcPts val="0"/>
              </a:spcBef>
              <a:spcAft>
                <a:spcPts val="0"/>
              </a:spcAft>
              <a:buClr>
                <a:schemeClr val="dk1"/>
              </a:buClr>
              <a:buSzPts val="1000"/>
              <a:buNone/>
              <a:defRPr sz="1000">
                <a:solidFill>
                  <a:schemeClr val="dk1"/>
                </a:solidFill>
              </a:defRPr>
            </a:lvl6pPr>
            <a:lvl7pPr lvl="6" rtl="0">
              <a:lnSpc>
                <a:spcPct val="100000"/>
              </a:lnSpc>
              <a:spcBef>
                <a:spcPts val="0"/>
              </a:spcBef>
              <a:spcAft>
                <a:spcPts val="0"/>
              </a:spcAft>
              <a:buClr>
                <a:schemeClr val="dk1"/>
              </a:buClr>
              <a:buSzPts val="1000"/>
              <a:buNone/>
              <a:defRPr sz="1000">
                <a:solidFill>
                  <a:schemeClr val="dk1"/>
                </a:solidFill>
              </a:defRPr>
            </a:lvl7pPr>
            <a:lvl8pPr lvl="7" rtl="0">
              <a:lnSpc>
                <a:spcPct val="100000"/>
              </a:lnSpc>
              <a:spcBef>
                <a:spcPts val="0"/>
              </a:spcBef>
              <a:spcAft>
                <a:spcPts val="0"/>
              </a:spcAft>
              <a:buClr>
                <a:schemeClr val="dk1"/>
              </a:buClr>
              <a:buSzPts val="1000"/>
              <a:buNone/>
              <a:defRPr sz="1000">
                <a:solidFill>
                  <a:schemeClr val="dk1"/>
                </a:solidFill>
              </a:defRPr>
            </a:lvl8pPr>
            <a:lvl9pPr lvl="8" rtl="0">
              <a:lnSpc>
                <a:spcPct val="100000"/>
              </a:lnSpc>
              <a:spcBef>
                <a:spcPts val="0"/>
              </a:spcBef>
              <a:spcAft>
                <a:spcPts val="0"/>
              </a:spcAft>
              <a:buClr>
                <a:schemeClr val="dk1"/>
              </a:buClr>
              <a:buSzPts val="1000"/>
              <a:buNone/>
              <a:defRPr sz="1000">
                <a:solidFill>
                  <a:schemeClr val="dk1"/>
                </a:solidFill>
              </a:defRPr>
            </a:lvl9pPr>
          </a:lstStyle>
          <a:p>
            <a:endParaRPr/>
          </a:p>
        </p:txBody>
      </p:sp>
      <p:sp>
        <p:nvSpPr>
          <p:cNvPr id="22" name="Google Shape;22;p4"/>
          <p:cNvSpPr txBox="1">
            <a:spLocks noGrp="1"/>
          </p:cNvSpPr>
          <p:nvPr>
            <p:ph type="subTitle" idx="5"/>
          </p:nvPr>
        </p:nvSpPr>
        <p:spPr>
          <a:xfrm>
            <a:off x="3782800" y="3659793"/>
            <a:ext cx="1899900" cy="50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CBF4A"/>
              </a:buClr>
              <a:buSzPts val="1000"/>
              <a:buNone/>
              <a:defRPr/>
            </a:lvl1pPr>
            <a:lvl2pPr lvl="1" rtl="0">
              <a:lnSpc>
                <a:spcPct val="100000"/>
              </a:lnSpc>
              <a:spcBef>
                <a:spcPts val="0"/>
              </a:spcBef>
              <a:spcAft>
                <a:spcPts val="0"/>
              </a:spcAft>
              <a:buClr>
                <a:srgbClr val="FCBF4A"/>
              </a:buClr>
              <a:buSzPts val="1000"/>
              <a:buNone/>
              <a:defRPr sz="1000">
                <a:solidFill>
                  <a:srgbClr val="FCBF4A"/>
                </a:solidFill>
              </a:defRPr>
            </a:lvl2pPr>
            <a:lvl3pPr lvl="2" rtl="0">
              <a:lnSpc>
                <a:spcPct val="100000"/>
              </a:lnSpc>
              <a:spcBef>
                <a:spcPts val="0"/>
              </a:spcBef>
              <a:spcAft>
                <a:spcPts val="0"/>
              </a:spcAft>
              <a:buClr>
                <a:srgbClr val="FCBF4A"/>
              </a:buClr>
              <a:buSzPts val="1000"/>
              <a:buNone/>
              <a:defRPr sz="1000">
                <a:solidFill>
                  <a:srgbClr val="FCBF4A"/>
                </a:solidFill>
              </a:defRPr>
            </a:lvl3pPr>
            <a:lvl4pPr lvl="3" rtl="0">
              <a:lnSpc>
                <a:spcPct val="100000"/>
              </a:lnSpc>
              <a:spcBef>
                <a:spcPts val="0"/>
              </a:spcBef>
              <a:spcAft>
                <a:spcPts val="0"/>
              </a:spcAft>
              <a:buClr>
                <a:srgbClr val="FCBF4A"/>
              </a:buClr>
              <a:buSzPts val="1000"/>
              <a:buNone/>
              <a:defRPr sz="1000">
                <a:solidFill>
                  <a:srgbClr val="FCBF4A"/>
                </a:solidFill>
              </a:defRPr>
            </a:lvl4pPr>
            <a:lvl5pPr lvl="4" rtl="0">
              <a:lnSpc>
                <a:spcPct val="100000"/>
              </a:lnSpc>
              <a:spcBef>
                <a:spcPts val="0"/>
              </a:spcBef>
              <a:spcAft>
                <a:spcPts val="0"/>
              </a:spcAft>
              <a:buClr>
                <a:srgbClr val="FCBF4A"/>
              </a:buClr>
              <a:buSzPts val="1000"/>
              <a:buNone/>
              <a:defRPr sz="1000">
                <a:solidFill>
                  <a:srgbClr val="FCBF4A"/>
                </a:solidFill>
              </a:defRPr>
            </a:lvl5pPr>
            <a:lvl6pPr lvl="5" rtl="0">
              <a:lnSpc>
                <a:spcPct val="100000"/>
              </a:lnSpc>
              <a:spcBef>
                <a:spcPts val="0"/>
              </a:spcBef>
              <a:spcAft>
                <a:spcPts val="0"/>
              </a:spcAft>
              <a:buClr>
                <a:srgbClr val="FCBF4A"/>
              </a:buClr>
              <a:buSzPts val="1000"/>
              <a:buNone/>
              <a:defRPr sz="1000">
                <a:solidFill>
                  <a:srgbClr val="FCBF4A"/>
                </a:solidFill>
              </a:defRPr>
            </a:lvl6pPr>
            <a:lvl7pPr lvl="6" rtl="0">
              <a:lnSpc>
                <a:spcPct val="100000"/>
              </a:lnSpc>
              <a:spcBef>
                <a:spcPts val="0"/>
              </a:spcBef>
              <a:spcAft>
                <a:spcPts val="0"/>
              </a:spcAft>
              <a:buClr>
                <a:srgbClr val="FCBF4A"/>
              </a:buClr>
              <a:buSzPts val="1000"/>
              <a:buNone/>
              <a:defRPr sz="1000">
                <a:solidFill>
                  <a:srgbClr val="FCBF4A"/>
                </a:solidFill>
              </a:defRPr>
            </a:lvl7pPr>
            <a:lvl8pPr lvl="7" rtl="0">
              <a:lnSpc>
                <a:spcPct val="100000"/>
              </a:lnSpc>
              <a:spcBef>
                <a:spcPts val="0"/>
              </a:spcBef>
              <a:spcAft>
                <a:spcPts val="0"/>
              </a:spcAft>
              <a:buClr>
                <a:srgbClr val="FCBF4A"/>
              </a:buClr>
              <a:buSzPts val="1000"/>
              <a:buNone/>
              <a:defRPr sz="1000">
                <a:solidFill>
                  <a:srgbClr val="FCBF4A"/>
                </a:solidFill>
              </a:defRPr>
            </a:lvl8pPr>
            <a:lvl9pPr lvl="8" rtl="0">
              <a:lnSpc>
                <a:spcPct val="100000"/>
              </a:lnSpc>
              <a:spcBef>
                <a:spcPts val="0"/>
              </a:spcBef>
              <a:spcAft>
                <a:spcPts val="0"/>
              </a:spcAft>
              <a:buClr>
                <a:srgbClr val="FCBF4A"/>
              </a:buClr>
              <a:buSzPts val="1000"/>
              <a:buNone/>
              <a:defRPr sz="1000">
                <a:solidFill>
                  <a:srgbClr val="FCBF4A"/>
                </a:solidFill>
              </a:defRPr>
            </a:lvl9pPr>
          </a:lstStyle>
          <a:p>
            <a:endParaRPr/>
          </a:p>
        </p:txBody>
      </p:sp>
      <p:sp>
        <p:nvSpPr>
          <p:cNvPr id="23" name="Google Shape;23;p4"/>
          <p:cNvSpPr txBox="1">
            <a:spLocks noGrp="1"/>
          </p:cNvSpPr>
          <p:nvPr>
            <p:ph type="subTitle" idx="6"/>
          </p:nvPr>
        </p:nvSpPr>
        <p:spPr>
          <a:xfrm>
            <a:off x="6235575" y="1837203"/>
            <a:ext cx="1899900" cy="50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3F3F3"/>
              </a:buClr>
              <a:buSzPts val="1000"/>
              <a:buNone/>
              <a:defRPr/>
            </a:lvl1pPr>
            <a:lvl2pPr lvl="1" rtl="0">
              <a:lnSpc>
                <a:spcPct val="100000"/>
              </a:lnSpc>
              <a:spcBef>
                <a:spcPts val="0"/>
              </a:spcBef>
              <a:spcAft>
                <a:spcPts val="0"/>
              </a:spcAft>
              <a:buClr>
                <a:schemeClr val="dk1"/>
              </a:buClr>
              <a:buSzPts val="1000"/>
              <a:buNone/>
              <a:defRPr sz="1000">
                <a:solidFill>
                  <a:schemeClr val="dk1"/>
                </a:solidFill>
              </a:defRPr>
            </a:lvl2pPr>
            <a:lvl3pPr lvl="2" rtl="0">
              <a:lnSpc>
                <a:spcPct val="100000"/>
              </a:lnSpc>
              <a:spcBef>
                <a:spcPts val="0"/>
              </a:spcBef>
              <a:spcAft>
                <a:spcPts val="0"/>
              </a:spcAft>
              <a:buClr>
                <a:schemeClr val="dk1"/>
              </a:buClr>
              <a:buSzPts val="1000"/>
              <a:buNone/>
              <a:defRPr sz="1000">
                <a:solidFill>
                  <a:schemeClr val="dk1"/>
                </a:solidFill>
              </a:defRPr>
            </a:lvl3pPr>
            <a:lvl4pPr lvl="3" rtl="0">
              <a:lnSpc>
                <a:spcPct val="100000"/>
              </a:lnSpc>
              <a:spcBef>
                <a:spcPts val="0"/>
              </a:spcBef>
              <a:spcAft>
                <a:spcPts val="0"/>
              </a:spcAft>
              <a:buClr>
                <a:schemeClr val="dk1"/>
              </a:buClr>
              <a:buSzPts val="1000"/>
              <a:buNone/>
              <a:defRPr sz="1000">
                <a:solidFill>
                  <a:schemeClr val="dk1"/>
                </a:solidFill>
              </a:defRPr>
            </a:lvl4pPr>
            <a:lvl5pPr lvl="4" rtl="0">
              <a:lnSpc>
                <a:spcPct val="100000"/>
              </a:lnSpc>
              <a:spcBef>
                <a:spcPts val="0"/>
              </a:spcBef>
              <a:spcAft>
                <a:spcPts val="0"/>
              </a:spcAft>
              <a:buClr>
                <a:schemeClr val="dk1"/>
              </a:buClr>
              <a:buSzPts val="1000"/>
              <a:buNone/>
              <a:defRPr sz="1000">
                <a:solidFill>
                  <a:schemeClr val="dk1"/>
                </a:solidFill>
              </a:defRPr>
            </a:lvl5pPr>
            <a:lvl6pPr lvl="5" rtl="0">
              <a:lnSpc>
                <a:spcPct val="100000"/>
              </a:lnSpc>
              <a:spcBef>
                <a:spcPts val="0"/>
              </a:spcBef>
              <a:spcAft>
                <a:spcPts val="0"/>
              </a:spcAft>
              <a:buClr>
                <a:schemeClr val="dk1"/>
              </a:buClr>
              <a:buSzPts val="1000"/>
              <a:buNone/>
              <a:defRPr sz="1000">
                <a:solidFill>
                  <a:schemeClr val="dk1"/>
                </a:solidFill>
              </a:defRPr>
            </a:lvl6pPr>
            <a:lvl7pPr lvl="6" rtl="0">
              <a:lnSpc>
                <a:spcPct val="100000"/>
              </a:lnSpc>
              <a:spcBef>
                <a:spcPts val="0"/>
              </a:spcBef>
              <a:spcAft>
                <a:spcPts val="0"/>
              </a:spcAft>
              <a:buClr>
                <a:schemeClr val="dk1"/>
              </a:buClr>
              <a:buSzPts val="1000"/>
              <a:buNone/>
              <a:defRPr sz="1000">
                <a:solidFill>
                  <a:schemeClr val="dk1"/>
                </a:solidFill>
              </a:defRPr>
            </a:lvl7pPr>
            <a:lvl8pPr lvl="7" rtl="0">
              <a:lnSpc>
                <a:spcPct val="100000"/>
              </a:lnSpc>
              <a:spcBef>
                <a:spcPts val="0"/>
              </a:spcBef>
              <a:spcAft>
                <a:spcPts val="0"/>
              </a:spcAft>
              <a:buClr>
                <a:schemeClr val="dk1"/>
              </a:buClr>
              <a:buSzPts val="1000"/>
              <a:buNone/>
              <a:defRPr sz="1000">
                <a:solidFill>
                  <a:schemeClr val="dk1"/>
                </a:solidFill>
              </a:defRPr>
            </a:lvl8pPr>
            <a:lvl9pPr lvl="8" rtl="0">
              <a:lnSpc>
                <a:spcPct val="100000"/>
              </a:lnSpc>
              <a:spcBef>
                <a:spcPts val="0"/>
              </a:spcBef>
              <a:spcAft>
                <a:spcPts val="0"/>
              </a:spcAft>
              <a:buClr>
                <a:schemeClr val="dk1"/>
              </a:buClr>
              <a:buSzPts val="1000"/>
              <a:buNone/>
              <a:defRPr sz="1000">
                <a:solidFill>
                  <a:schemeClr val="dk1"/>
                </a:solidFill>
              </a:defRPr>
            </a:lvl9pPr>
          </a:lstStyle>
          <a:p>
            <a:endParaRPr/>
          </a:p>
        </p:txBody>
      </p:sp>
      <p:sp>
        <p:nvSpPr>
          <p:cNvPr id="24" name="Google Shape;24;p4"/>
          <p:cNvSpPr txBox="1">
            <a:spLocks noGrp="1"/>
          </p:cNvSpPr>
          <p:nvPr>
            <p:ph type="subTitle" idx="7"/>
          </p:nvPr>
        </p:nvSpPr>
        <p:spPr>
          <a:xfrm>
            <a:off x="6235575" y="3659793"/>
            <a:ext cx="1899900" cy="50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CBF4A"/>
              </a:buClr>
              <a:buSzPts val="1000"/>
              <a:buNone/>
              <a:defRPr/>
            </a:lvl1pPr>
            <a:lvl2pPr lvl="1" rtl="0">
              <a:lnSpc>
                <a:spcPct val="100000"/>
              </a:lnSpc>
              <a:spcBef>
                <a:spcPts val="0"/>
              </a:spcBef>
              <a:spcAft>
                <a:spcPts val="0"/>
              </a:spcAft>
              <a:buClr>
                <a:srgbClr val="FCBF4A"/>
              </a:buClr>
              <a:buSzPts val="1000"/>
              <a:buNone/>
              <a:defRPr sz="1000">
                <a:solidFill>
                  <a:srgbClr val="FCBF4A"/>
                </a:solidFill>
              </a:defRPr>
            </a:lvl2pPr>
            <a:lvl3pPr lvl="2" rtl="0">
              <a:lnSpc>
                <a:spcPct val="100000"/>
              </a:lnSpc>
              <a:spcBef>
                <a:spcPts val="0"/>
              </a:spcBef>
              <a:spcAft>
                <a:spcPts val="0"/>
              </a:spcAft>
              <a:buClr>
                <a:srgbClr val="FCBF4A"/>
              </a:buClr>
              <a:buSzPts val="1000"/>
              <a:buNone/>
              <a:defRPr sz="1000">
                <a:solidFill>
                  <a:srgbClr val="FCBF4A"/>
                </a:solidFill>
              </a:defRPr>
            </a:lvl3pPr>
            <a:lvl4pPr lvl="3" rtl="0">
              <a:lnSpc>
                <a:spcPct val="100000"/>
              </a:lnSpc>
              <a:spcBef>
                <a:spcPts val="0"/>
              </a:spcBef>
              <a:spcAft>
                <a:spcPts val="0"/>
              </a:spcAft>
              <a:buClr>
                <a:srgbClr val="FCBF4A"/>
              </a:buClr>
              <a:buSzPts val="1000"/>
              <a:buNone/>
              <a:defRPr sz="1000">
                <a:solidFill>
                  <a:srgbClr val="FCBF4A"/>
                </a:solidFill>
              </a:defRPr>
            </a:lvl4pPr>
            <a:lvl5pPr lvl="4" rtl="0">
              <a:lnSpc>
                <a:spcPct val="100000"/>
              </a:lnSpc>
              <a:spcBef>
                <a:spcPts val="0"/>
              </a:spcBef>
              <a:spcAft>
                <a:spcPts val="0"/>
              </a:spcAft>
              <a:buClr>
                <a:srgbClr val="FCBF4A"/>
              </a:buClr>
              <a:buSzPts val="1000"/>
              <a:buNone/>
              <a:defRPr sz="1000">
                <a:solidFill>
                  <a:srgbClr val="FCBF4A"/>
                </a:solidFill>
              </a:defRPr>
            </a:lvl5pPr>
            <a:lvl6pPr lvl="5" rtl="0">
              <a:lnSpc>
                <a:spcPct val="100000"/>
              </a:lnSpc>
              <a:spcBef>
                <a:spcPts val="0"/>
              </a:spcBef>
              <a:spcAft>
                <a:spcPts val="0"/>
              </a:spcAft>
              <a:buClr>
                <a:srgbClr val="FCBF4A"/>
              </a:buClr>
              <a:buSzPts val="1000"/>
              <a:buNone/>
              <a:defRPr sz="1000">
                <a:solidFill>
                  <a:srgbClr val="FCBF4A"/>
                </a:solidFill>
              </a:defRPr>
            </a:lvl6pPr>
            <a:lvl7pPr lvl="6" rtl="0">
              <a:lnSpc>
                <a:spcPct val="100000"/>
              </a:lnSpc>
              <a:spcBef>
                <a:spcPts val="0"/>
              </a:spcBef>
              <a:spcAft>
                <a:spcPts val="0"/>
              </a:spcAft>
              <a:buClr>
                <a:srgbClr val="FCBF4A"/>
              </a:buClr>
              <a:buSzPts val="1000"/>
              <a:buNone/>
              <a:defRPr sz="1000">
                <a:solidFill>
                  <a:srgbClr val="FCBF4A"/>
                </a:solidFill>
              </a:defRPr>
            </a:lvl7pPr>
            <a:lvl8pPr lvl="7" rtl="0">
              <a:lnSpc>
                <a:spcPct val="100000"/>
              </a:lnSpc>
              <a:spcBef>
                <a:spcPts val="0"/>
              </a:spcBef>
              <a:spcAft>
                <a:spcPts val="0"/>
              </a:spcAft>
              <a:buClr>
                <a:srgbClr val="FCBF4A"/>
              </a:buClr>
              <a:buSzPts val="1000"/>
              <a:buNone/>
              <a:defRPr sz="1000">
                <a:solidFill>
                  <a:srgbClr val="FCBF4A"/>
                </a:solidFill>
              </a:defRPr>
            </a:lvl8pPr>
            <a:lvl9pPr lvl="8" rtl="0">
              <a:lnSpc>
                <a:spcPct val="100000"/>
              </a:lnSpc>
              <a:spcBef>
                <a:spcPts val="0"/>
              </a:spcBef>
              <a:spcAft>
                <a:spcPts val="0"/>
              </a:spcAft>
              <a:buClr>
                <a:srgbClr val="FCBF4A"/>
              </a:buClr>
              <a:buSzPts val="1000"/>
              <a:buNone/>
              <a:defRPr sz="1000">
                <a:solidFill>
                  <a:srgbClr val="FCBF4A"/>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TEXT 1">
  <p:cSld name="CUSTOM_14_1">
    <p:bg>
      <p:bgPr>
        <a:solidFill>
          <a:schemeClr val="dk1"/>
        </a:solidFill>
        <a:effectLst/>
      </p:bgPr>
    </p:bg>
    <p:spTree>
      <p:nvGrpSpPr>
        <p:cNvPr id="1" name="Shape 25"/>
        <p:cNvGrpSpPr/>
        <p:nvPr/>
      </p:nvGrpSpPr>
      <p:grpSpPr>
        <a:xfrm>
          <a:off x="0" y="0"/>
          <a:ext cx="0" cy="0"/>
          <a:chOff x="0" y="0"/>
          <a:chExt cx="0" cy="0"/>
        </a:xfrm>
      </p:grpSpPr>
      <p:sp>
        <p:nvSpPr>
          <p:cNvPr id="26" name="Google Shape;26;p5"/>
          <p:cNvSpPr/>
          <p:nvPr/>
        </p:nvSpPr>
        <p:spPr>
          <a:xfrm>
            <a:off x="1464750" y="1051595"/>
            <a:ext cx="6214500" cy="2446200"/>
          </a:xfrm>
          <a:prstGeom prst="roundRect">
            <a:avLst>
              <a:gd name="adj" fmla="val 4313"/>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5"/>
          <p:cNvSpPr txBox="1">
            <a:spLocks noGrp="1"/>
          </p:cNvSpPr>
          <p:nvPr>
            <p:ph type="ctrTitle"/>
          </p:nvPr>
        </p:nvSpPr>
        <p:spPr>
          <a:xfrm>
            <a:off x="2237395" y="1645788"/>
            <a:ext cx="4669200" cy="3849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2D406A"/>
              </a:buClr>
              <a:buSzPts val="2400"/>
              <a:buNone/>
              <a:defRPr sz="2400" b="0">
                <a:latin typeface="Staatliches"/>
                <a:ea typeface="Staatliches"/>
                <a:cs typeface="Staatliches"/>
                <a:sym typeface="Staatliches"/>
              </a:defRPr>
            </a:lvl1pPr>
            <a:lvl2pPr lvl="1" algn="ctr" rtl="0">
              <a:spcBef>
                <a:spcPts val="0"/>
              </a:spcBef>
              <a:spcAft>
                <a:spcPts val="0"/>
              </a:spcAft>
              <a:buClr>
                <a:srgbClr val="2D406A"/>
              </a:buClr>
              <a:buSzPts val="2400"/>
              <a:buFont typeface="Anton"/>
              <a:buNone/>
              <a:defRPr sz="2400" b="0">
                <a:solidFill>
                  <a:srgbClr val="2D406A"/>
                </a:solidFill>
                <a:latin typeface="Anton"/>
                <a:ea typeface="Anton"/>
                <a:cs typeface="Anton"/>
                <a:sym typeface="Anton"/>
              </a:defRPr>
            </a:lvl2pPr>
            <a:lvl3pPr lvl="2" algn="ctr" rtl="0">
              <a:spcBef>
                <a:spcPts val="0"/>
              </a:spcBef>
              <a:spcAft>
                <a:spcPts val="0"/>
              </a:spcAft>
              <a:buClr>
                <a:srgbClr val="2D406A"/>
              </a:buClr>
              <a:buSzPts val="2400"/>
              <a:buFont typeface="Anton"/>
              <a:buNone/>
              <a:defRPr sz="2400" b="0">
                <a:solidFill>
                  <a:srgbClr val="2D406A"/>
                </a:solidFill>
                <a:latin typeface="Anton"/>
                <a:ea typeface="Anton"/>
                <a:cs typeface="Anton"/>
                <a:sym typeface="Anton"/>
              </a:defRPr>
            </a:lvl3pPr>
            <a:lvl4pPr lvl="3" algn="ctr" rtl="0">
              <a:spcBef>
                <a:spcPts val="0"/>
              </a:spcBef>
              <a:spcAft>
                <a:spcPts val="0"/>
              </a:spcAft>
              <a:buClr>
                <a:srgbClr val="2D406A"/>
              </a:buClr>
              <a:buSzPts val="2400"/>
              <a:buFont typeface="Anton"/>
              <a:buNone/>
              <a:defRPr sz="2400" b="0">
                <a:solidFill>
                  <a:srgbClr val="2D406A"/>
                </a:solidFill>
                <a:latin typeface="Anton"/>
                <a:ea typeface="Anton"/>
                <a:cs typeface="Anton"/>
                <a:sym typeface="Anton"/>
              </a:defRPr>
            </a:lvl4pPr>
            <a:lvl5pPr lvl="4" algn="ctr" rtl="0">
              <a:spcBef>
                <a:spcPts val="0"/>
              </a:spcBef>
              <a:spcAft>
                <a:spcPts val="0"/>
              </a:spcAft>
              <a:buClr>
                <a:srgbClr val="2D406A"/>
              </a:buClr>
              <a:buSzPts val="2400"/>
              <a:buFont typeface="Anton"/>
              <a:buNone/>
              <a:defRPr sz="2400" b="0">
                <a:solidFill>
                  <a:srgbClr val="2D406A"/>
                </a:solidFill>
                <a:latin typeface="Anton"/>
                <a:ea typeface="Anton"/>
                <a:cs typeface="Anton"/>
                <a:sym typeface="Anton"/>
              </a:defRPr>
            </a:lvl5pPr>
            <a:lvl6pPr lvl="5" algn="ctr" rtl="0">
              <a:spcBef>
                <a:spcPts val="0"/>
              </a:spcBef>
              <a:spcAft>
                <a:spcPts val="0"/>
              </a:spcAft>
              <a:buClr>
                <a:srgbClr val="2D406A"/>
              </a:buClr>
              <a:buSzPts val="2400"/>
              <a:buFont typeface="Anton"/>
              <a:buNone/>
              <a:defRPr sz="2400" b="0">
                <a:solidFill>
                  <a:srgbClr val="2D406A"/>
                </a:solidFill>
                <a:latin typeface="Anton"/>
                <a:ea typeface="Anton"/>
                <a:cs typeface="Anton"/>
                <a:sym typeface="Anton"/>
              </a:defRPr>
            </a:lvl6pPr>
            <a:lvl7pPr lvl="6" algn="ctr" rtl="0">
              <a:spcBef>
                <a:spcPts val="0"/>
              </a:spcBef>
              <a:spcAft>
                <a:spcPts val="0"/>
              </a:spcAft>
              <a:buClr>
                <a:srgbClr val="2D406A"/>
              </a:buClr>
              <a:buSzPts val="2400"/>
              <a:buFont typeface="Anton"/>
              <a:buNone/>
              <a:defRPr sz="2400" b="0">
                <a:solidFill>
                  <a:srgbClr val="2D406A"/>
                </a:solidFill>
                <a:latin typeface="Anton"/>
                <a:ea typeface="Anton"/>
                <a:cs typeface="Anton"/>
                <a:sym typeface="Anton"/>
              </a:defRPr>
            </a:lvl7pPr>
            <a:lvl8pPr lvl="7" algn="ctr" rtl="0">
              <a:spcBef>
                <a:spcPts val="0"/>
              </a:spcBef>
              <a:spcAft>
                <a:spcPts val="0"/>
              </a:spcAft>
              <a:buClr>
                <a:srgbClr val="2D406A"/>
              </a:buClr>
              <a:buSzPts val="2400"/>
              <a:buFont typeface="Anton"/>
              <a:buNone/>
              <a:defRPr sz="2400" b="0">
                <a:solidFill>
                  <a:srgbClr val="2D406A"/>
                </a:solidFill>
                <a:latin typeface="Anton"/>
                <a:ea typeface="Anton"/>
                <a:cs typeface="Anton"/>
                <a:sym typeface="Anton"/>
              </a:defRPr>
            </a:lvl8pPr>
            <a:lvl9pPr lvl="8" algn="ctr" rtl="0">
              <a:spcBef>
                <a:spcPts val="0"/>
              </a:spcBef>
              <a:spcAft>
                <a:spcPts val="0"/>
              </a:spcAft>
              <a:buClr>
                <a:srgbClr val="2D406A"/>
              </a:buClr>
              <a:buSzPts val="2400"/>
              <a:buFont typeface="Anton"/>
              <a:buNone/>
              <a:defRPr sz="2400" b="0">
                <a:solidFill>
                  <a:srgbClr val="2D406A"/>
                </a:solidFill>
                <a:latin typeface="Anton"/>
                <a:ea typeface="Anton"/>
                <a:cs typeface="Anton"/>
                <a:sym typeface="Anton"/>
              </a:defRPr>
            </a:lvl9pPr>
          </a:lstStyle>
          <a:p>
            <a:endParaRPr/>
          </a:p>
        </p:txBody>
      </p:sp>
      <p:sp>
        <p:nvSpPr>
          <p:cNvPr id="28" name="Google Shape;28;p5"/>
          <p:cNvSpPr txBox="1">
            <a:spLocks noGrp="1"/>
          </p:cNvSpPr>
          <p:nvPr>
            <p:ph type="subTitle" idx="1"/>
          </p:nvPr>
        </p:nvSpPr>
        <p:spPr>
          <a:xfrm>
            <a:off x="2562675" y="2190023"/>
            <a:ext cx="4018200" cy="1307700"/>
          </a:xfrm>
          <a:prstGeom prst="rect">
            <a:avLst/>
          </a:prstGeom>
          <a:noFill/>
        </p:spPr>
        <p:txBody>
          <a:bodyPr spcFirstLastPara="1" wrap="square" lIns="91425" tIns="91425" rIns="91425" bIns="91425" anchor="t" anchorCtr="0">
            <a:noAutofit/>
          </a:bodyPr>
          <a:lstStyle>
            <a:lvl1pPr marR="72000" lvl="0" algn="ctr" rtl="0">
              <a:lnSpc>
                <a:spcPct val="100000"/>
              </a:lnSpc>
              <a:spcBef>
                <a:spcPts val="0"/>
              </a:spcBef>
              <a:spcAft>
                <a:spcPts val="0"/>
              </a:spcAft>
              <a:buClr>
                <a:srgbClr val="2D406A"/>
              </a:buClr>
              <a:buSzPts val="1100"/>
              <a:buFont typeface="Abel"/>
              <a:buNone/>
              <a:defRPr sz="1100">
                <a:latin typeface="Anaheim"/>
                <a:ea typeface="Anaheim"/>
                <a:cs typeface="Anaheim"/>
                <a:sym typeface="Anaheim"/>
              </a:defRPr>
            </a:lvl1pPr>
            <a:lvl2pPr lvl="1" algn="ctr" rtl="0">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2pPr>
            <a:lvl3pPr lvl="2" algn="ctr" rtl="0">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3pPr>
            <a:lvl4pPr lvl="3" algn="ctr" rtl="0">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4pPr>
            <a:lvl5pPr lvl="4" algn="ctr" rtl="0">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5pPr>
            <a:lvl6pPr lvl="5" algn="ctr" rtl="0">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6pPr>
            <a:lvl7pPr lvl="6" algn="ctr" rtl="0">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7pPr>
            <a:lvl8pPr lvl="7" algn="ctr" rtl="0">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8pPr>
            <a:lvl9pPr lvl="8" algn="ctr" rtl="0">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9pPr>
          </a:lstStyle>
          <a:p>
            <a:endParaRPr/>
          </a:p>
        </p:txBody>
      </p:sp>
      <p:sp>
        <p:nvSpPr>
          <p:cNvPr id="29" name="Google Shape;29;p5"/>
          <p:cNvSpPr/>
          <p:nvPr/>
        </p:nvSpPr>
        <p:spPr>
          <a:xfrm>
            <a:off x="1555775" y="983325"/>
            <a:ext cx="6214500" cy="2446200"/>
          </a:xfrm>
          <a:prstGeom prst="roundRect">
            <a:avLst>
              <a:gd name="adj" fmla="val 4313"/>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QUOTE">
  <p:cSld name="CUSTOM_16">
    <p:bg>
      <p:bgPr>
        <a:solidFill>
          <a:schemeClr val="dk1"/>
        </a:solidFill>
        <a:effectLst/>
      </p:bgPr>
    </p:bg>
    <p:spTree>
      <p:nvGrpSpPr>
        <p:cNvPr id="1" name="Shape 30"/>
        <p:cNvGrpSpPr/>
        <p:nvPr/>
      </p:nvGrpSpPr>
      <p:grpSpPr>
        <a:xfrm>
          <a:off x="0" y="0"/>
          <a:ext cx="0" cy="0"/>
          <a:chOff x="0" y="0"/>
          <a:chExt cx="0" cy="0"/>
        </a:xfrm>
      </p:grpSpPr>
      <p:grpSp>
        <p:nvGrpSpPr>
          <p:cNvPr id="31" name="Google Shape;31;p6"/>
          <p:cNvGrpSpPr/>
          <p:nvPr/>
        </p:nvGrpSpPr>
        <p:grpSpPr>
          <a:xfrm>
            <a:off x="948275" y="3046075"/>
            <a:ext cx="8195650" cy="465225"/>
            <a:chOff x="948275" y="3046075"/>
            <a:chExt cx="8195650" cy="465225"/>
          </a:xfrm>
        </p:grpSpPr>
        <p:sp>
          <p:nvSpPr>
            <p:cNvPr id="32" name="Google Shape;32;p6"/>
            <p:cNvSpPr/>
            <p:nvPr/>
          </p:nvSpPr>
          <p:spPr>
            <a:xfrm>
              <a:off x="948275" y="3103000"/>
              <a:ext cx="8076600" cy="408300"/>
            </a:xfrm>
            <a:prstGeom prst="roundRect">
              <a:avLst>
                <a:gd name="adj" fmla="val 4313"/>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6"/>
            <p:cNvSpPr/>
            <p:nvPr/>
          </p:nvSpPr>
          <p:spPr>
            <a:xfrm>
              <a:off x="1008525" y="3046075"/>
              <a:ext cx="8135400" cy="408300"/>
            </a:xfrm>
            <a:prstGeom prst="roundRect">
              <a:avLst>
                <a:gd name="adj" fmla="val 4313"/>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 name="Google Shape;34;p6"/>
          <p:cNvSpPr txBox="1">
            <a:spLocks noGrp="1"/>
          </p:cNvSpPr>
          <p:nvPr>
            <p:ph type="ctrTitle"/>
          </p:nvPr>
        </p:nvSpPr>
        <p:spPr>
          <a:xfrm flipH="1">
            <a:off x="3611675" y="3046150"/>
            <a:ext cx="4728000" cy="4653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F3F3F3"/>
              </a:buClr>
              <a:buSzPts val="1200"/>
              <a:buNone/>
              <a:defRPr sz="1400" b="0">
                <a:latin typeface="Staatliches"/>
                <a:ea typeface="Staatliches"/>
                <a:cs typeface="Staatliches"/>
                <a:sym typeface="Staatliches"/>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a:endParaRPr/>
          </a:p>
        </p:txBody>
      </p:sp>
      <p:sp>
        <p:nvSpPr>
          <p:cNvPr id="35" name="Google Shape;35;p6"/>
          <p:cNvSpPr txBox="1">
            <a:spLocks noGrp="1"/>
          </p:cNvSpPr>
          <p:nvPr>
            <p:ph type="subTitle" idx="1"/>
          </p:nvPr>
        </p:nvSpPr>
        <p:spPr>
          <a:xfrm flipH="1">
            <a:off x="4201775" y="1876125"/>
            <a:ext cx="4137900" cy="10014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Clr>
                <a:srgbClr val="F3F3F3"/>
              </a:buClr>
              <a:buSzPts val="1400"/>
              <a:buFont typeface="Abel"/>
              <a:buNone/>
              <a:defRPr sz="1600"/>
            </a:lvl1pPr>
            <a:lvl2pPr lvl="1" rtl="0">
              <a:lnSpc>
                <a:spcPct val="100000"/>
              </a:lnSpc>
              <a:spcBef>
                <a:spcPts val="0"/>
              </a:spcBef>
              <a:spcAft>
                <a:spcPts val="0"/>
              </a:spcAft>
              <a:buClr>
                <a:schemeClr val="dk1"/>
              </a:buClr>
              <a:buSzPts val="1200"/>
              <a:buFont typeface="Abel"/>
              <a:buNone/>
              <a:defRPr>
                <a:solidFill>
                  <a:schemeClr val="dk1"/>
                </a:solidFill>
                <a:latin typeface="Abel"/>
                <a:ea typeface="Abel"/>
                <a:cs typeface="Abel"/>
                <a:sym typeface="Abel"/>
              </a:defRPr>
            </a:lvl2pPr>
            <a:lvl3pPr lvl="2" rtl="0">
              <a:lnSpc>
                <a:spcPct val="100000"/>
              </a:lnSpc>
              <a:spcBef>
                <a:spcPts val="0"/>
              </a:spcBef>
              <a:spcAft>
                <a:spcPts val="0"/>
              </a:spcAft>
              <a:buClr>
                <a:schemeClr val="dk1"/>
              </a:buClr>
              <a:buSzPts val="1200"/>
              <a:buFont typeface="Abel"/>
              <a:buNone/>
              <a:defRPr>
                <a:solidFill>
                  <a:schemeClr val="dk1"/>
                </a:solidFill>
                <a:latin typeface="Abel"/>
                <a:ea typeface="Abel"/>
                <a:cs typeface="Abel"/>
                <a:sym typeface="Abel"/>
              </a:defRPr>
            </a:lvl3pPr>
            <a:lvl4pPr lvl="3" rtl="0">
              <a:lnSpc>
                <a:spcPct val="100000"/>
              </a:lnSpc>
              <a:spcBef>
                <a:spcPts val="0"/>
              </a:spcBef>
              <a:spcAft>
                <a:spcPts val="0"/>
              </a:spcAft>
              <a:buClr>
                <a:schemeClr val="dk1"/>
              </a:buClr>
              <a:buSzPts val="1200"/>
              <a:buFont typeface="Abel"/>
              <a:buNone/>
              <a:defRPr>
                <a:solidFill>
                  <a:schemeClr val="dk1"/>
                </a:solidFill>
                <a:latin typeface="Abel"/>
                <a:ea typeface="Abel"/>
                <a:cs typeface="Abel"/>
                <a:sym typeface="Abel"/>
              </a:defRPr>
            </a:lvl4pPr>
            <a:lvl5pPr lvl="4" rtl="0">
              <a:lnSpc>
                <a:spcPct val="100000"/>
              </a:lnSpc>
              <a:spcBef>
                <a:spcPts val="0"/>
              </a:spcBef>
              <a:spcAft>
                <a:spcPts val="0"/>
              </a:spcAft>
              <a:buClr>
                <a:schemeClr val="dk1"/>
              </a:buClr>
              <a:buSzPts val="1200"/>
              <a:buFont typeface="Abel"/>
              <a:buNone/>
              <a:defRPr>
                <a:solidFill>
                  <a:schemeClr val="dk1"/>
                </a:solidFill>
                <a:latin typeface="Abel"/>
                <a:ea typeface="Abel"/>
                <a:cs typeface="Abel"/>
                <a:sym typeface="Abel"/>
              </a:defRPr>
            </a:lvl5pPr>
            <a:lvl6pPr lvl="5" rtl="0">
              <a:lnSpc>
                <a:spcPct val="100000"/>
              </a:lnSpc>
              <a:spcBef>
                <a:spcPts val="0"/>
              </a:spcBef>
              <a:spcAft>
                <a:spcPts val="0"/>
              </a:spcAft>
              <a:buClr>
                <a:schemeClr val="dk1"/>
              </a:buClr>
              <a:buSzPts val="1200"/>
              <a:buFont typeface="Abel"/>
              <a:buNone/>
              <a:defRPr>
                <a:solidFill>
                  <a:schemeClr val="dk1"/>
                </a:solidFill>
                <a:latin typeface="Abel"/>
                <a:ea typeface="Abel"/>
                <a:cs typeface="Abel"/>
                <a:sym typeface="Abel"/>
              </a:defRPr>
            </a:lvl6pPr>
            <a:lvl7pPr lvl="6" rtl="0">
              <a:lnSpc>
                <a:spcPct val="100000"/>
              </a:lnSpc>
              <a:spcBef>
                <a:spcPts val="0"/>
              </a:spcBef>
              <a:spcAft>
                <a:spcPts val="0"/>
              </a:spcAft>
              <a:buClr>
                <a:schemeClr val="dk1"/>
              </a:buClr>
              <a:buSzPts val="1200"/>
              <a:buFont typeface="Abel"/>
              <a:buNone/>
              <a:defRPr>
                <a:solidFill>
                  <a:schemeClr val="dk1"/>
                </a:solidFill>
                <a:latin typeface="Abel"/>
                <a:ea typeface="Abel"/>
                <a:cs typeface="Abel"/>
                <a:sym typeface="Abel"/>
              </a:defRPr>
            </a:lvl7pPr>
            <a:lvl8pPr lvl="7" rtl="0">
              <a:lnSpc>
                <a:spcPct val="100000"/>
              </a:lnSpc>
              <a:spcBef>
                <a:spcPts val="0"/>
              </a:spcBef>
              <a:spcAft>
                <a:spcPts val="0"/>
              </a:spcAft>
              <a:buClr>
                <a:schemeClr val="dk1"/>
              </a:buClr>
              <a:buSzPts val="1200"/>
              <a:buFont typeface="Abel"/>
              <a:buNone/>
              <a:defRPr>
                <a:solidFill>
                  <a:schemeClr val="dk1"/>
                </a:solidFill>
                <a:latin typeface="Abel"/>
                <a:ea typeface="Abel"/>
                <a:cs typeface="Abel"/>
                <a:sym typeface="Abel"/>
              </a:defRPr>
            </a:lvl8pPr>
            <a:lvl9pPr lvl="8" rtl="0">
              <a:lnSpc>
                <a:spcPct val="100000"/>
              </a:lnSpc>
              <a:spcBef>
                <a:spcPts val="0"/>
              </a:spcBef>
              <a:spcAft>
                <a:spcPts val="0"/>
              </a:spcAft>
              <a:buClr>
                <a:schemeClr val="dk1"/>
              </a:buClr>
              <a:buSzPts val="1200"/>
              <a:buFont typeface="Abel"/>
              <a:buNone/>
              <a:defRPr>
                <a:solidFill>
                  <a:schemeClr val="dk1"/>
                </a:solidFill>
                <a:latin typeface="Abel"/>
                <a:ea typeface="Abel"/>
                <a:cs typeface="Abel"/>
                <a:sym typeface="Abe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WO COLUMNS">
  <p:cSld name="CUSTOM_16_1">
    <p:bg>
      <p:bgPr>
        <a:solidFill>
          <a:schemeClr val="dk1"/>
        </a:solidFill>
        <a:effectLst/>
      </p:bgPr>
    </p:bg>
    <p:spTree>
      <p:nvGrpSpPr>
        <p:cNvPr id="1" name="Shape 41"/>
        <p:cNvGrpSpPr/>
        <p:nvPr/>
      </p:nvGrpSpPr>
      <p:grpSpPr>
        <a:xfrm>
          <a:off x="0" y="0"/>
          <a:ext cx="0" cy="0"/>
          <a:chOff x="0" y="0"/>
          <a:chExt cx="0" cy="0"/>
        </a:xfrm>
      </p:grpSpPr>
      <p:sp>
        <p:nvSpPr>
          <p:cNvPr id="42" name="Google Shape;42;p8"/>
          <p:cNvSpPr txBox="1">
            <a:spLocks noGrp="1"/>
          </p:cNvSpPr>
          <p:nvPr>
            <p:ph type="ctrTitle"/>
          </p:nvPr>
        </p:nvSpPr>
        <p:spPr>
          <a:xfrm>
            <a:off x="1477038" y="2960925"/>
            <a:ext cx="2538900" cy="3849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rgbClr val="2D406A"/>
              </a:buClr>
              <a:buSzPts val="1600"/>
              <a:buNone/>
              <a:defRPr sz="1600" b="0">
                <a:latin typeface="Staatliches"/>
                <a:ea typeface="Staatliches"/>
                <a:cs typeface="Staatliches"/>
                <a:sym typeface="Staatliches"/>
              </a:defRPr>
            </a:lvl1pPr>
            <a:lvl2pPr lvl="1" algn="ctr" rtl="0">
              <a:spcBef>
                <a:spcPts val="0"/>
              </a:spcBef>
              <a:spcAft>
                <a:spcPts val="0"/>
              </a:spcAft>
              <a:buClr>
                <a:srgbClr val="2D406A"/>
              </a:buClr>
              <a:buSzPts val="1600"/>
              <a:buFont typeface="Anton"/>
              <a:buNone/>
              <a:defRPr sz="1600" b="0">
                <a:solidFill>
                  <a:srgbClr val="2D406A"/>
                </a:solidFill>
                <a:latin typeface="Anton"/>
                <a:ea typeface="Anton"/>
                <a:cs typeface="Anton"/>
                <a:sym typeface="Anton"/>
              </a:defRPr>
            </a:lvl2pPr>
            <a:lvl3pPr lvl="2" algn="ctr" rtl="0">
              <a:spcBef>
                <a:spcPts val="0"/>
              </a:spcBef>
              <a:spcAft>
                <a:spcPts val="0"/>
              </a:spcAft>
              <a:buClr>
                <a:srgbClr val="2D406A"/>
              </a:buClr>
              <a:buSzPts val="1600"/>
              <a:buFont typeface="Anton"/>
              <a:buNone/>
              <a:defRPr sz="1600" b="0">
                <a:solidFill>
                  <a:srgbClr val="2D406A"/>
                </a:solidFill>
                <a:latin typeface="Anton"/>
                <a:ea typeface="Anton"/>
                <a:cs typeface="Anton"/>
                <a:sym typeface="Anton"/>
              </a:defRPr>
            </a:lvl3pPr>
            <a:lvl4pPr lvl="3" algn="ctr" rtl="0">
              <a:spcBef>
                <a:spcPts val="0"/>
              </a:spcBef>
              <a:spcAft>
                <a:spcPts val="0"/>
              </a:spcAft>
              <a:buClr>
                <a:srgbClr val="2D406A"/>
              </a:buClr>
              <a:buSzPts val="1600"/>
              <a:buFont typeface="Anton"/>
              <a:buNone/>
              <a:defRPr sz="1600" b="0">
                <a:solidFill>
                  <a:srgbClr val="2D406A"/>
                </a:solidFill>
                <a:latin typeface="Anton"/>
                <a:ea typeface="Anton"/>
                <a:cs typeface="Anton"/>
                <a:sym typeface="Anton"/>
              </a:defRPr>
            </a:lvl4pPr>
            <a:lvl5pPr lvl="4" algn="ctr" rtl="0">
              <a:spcBef>
                <a:spcPts val="0"/>
              </a:spcBef>
              <a:spcAft>
                <a:spcPts val="0"/>
              </a:spcAft>
              <a:buClr>
                <a:srgbClr val="2D406A"/>
              </a:buClr>
              <a:buSzPts val="1600"/>
              <a:buFont typeface="Anton"/>
              <a:buNone/>
              <a:defRPr sz="1600" b="0">
                <a:solidFill>
                  <a:srgbClr val="2D406A"/>
                </a:solidFill>
                <a:latin typeface="Anton"/>
                <a:ea typeface="Anton"/>
                <a:cs typeface="Anton"/>
                <a:sym typeface="Anton"/>
              </a:defRPr>
            </a:lvl5pPr>
            <a:lvl6pPr lvl="5" algn="ctr" rtl="0">
              <a:spcBef>
                <a:spcPts val="0"/>
              </a:spcBef>
              <a:spcAft>
                <a:spcPts val="0"/>
              </a:spcAft>
              <a:buClr>
                <a:srgbClr val="2D406A"/>
              </a:buClr>
              <a:buSzPts val="1600"/>
              <a:buFont typeface="Anton"/>
              <a:buNone/>
              <a:defRPr sz="1600" b="0">
                <a:solidFill>
                  <a:srgbClr val="2D406A"/>
                </a:solidFill>
                <a:latin typeface="Anton"/>
                <a:ea typeface="Anton"/>
                <a:cs typeface="Anton"/>
                <a:sym typeface="Anton"/>
              </a:defRPr>
            </a:lvl6pPr>
            <a:lvl7pPr lvl="6" algn="ctr" rtl="0">
              <a:spcBef>
                <a:spcPts val="0"/>
              </a:spcBef>
              <a:spcAft>
                <a:spcPts val="0"/>
              </a:spcAft>
              <a:buClr>
                <a:srgbClr val="2D406A"/>
              </a:buClr>
              <a:buSzPts val="1600"/>
              <a:buFont typeface="Anton"/>
              <a:buNone/>
              <a:defRPr sz="1600" b="0">
                <a:solidFill>
                  <a:srgbClr val="2D406A"/>
                </a:solidFill>
                <a:latin typeface="Anton"/>
                <a:ea typeface="Anton"/>
                <a:cs typeface="Anton"/>
                <a:sym typeface="Anton"/>
              </a:defRPr>
            </a:lvl7pPr>
            <a:lvl8pPr lvl="7" algn="ctr" rtl="0">
              <a:spcBef>
                <a:spcPts val="0"/>
              </a:spcBef>
              <a:spcAft>
                <a:spcPts val="0"/>
              </a:spcAft>
              <a:buClr>
                <a:srgbClr val="2D406A"/>
              </a:buClr>
              <a:buSzPts val="1600"/>
              <a:buFont typeface="Anton"/>
              <a:buNone/>
              <a:defRPr sz="1600" b="0">
                <a:solidFill>
                  <a:srgbClr val="2D406A"/>
                </a:solidFill>
                <a:latin typeface="Anton"/>
                <a:ea typeface="Anton"/>
                <a:cs typeface="Anton"/>
                <a:sym typeface="Anton"/>
              </a:defRPr>
            </a:lvl8pPr>
            <a:lvl9pPr lvl="8" algn="ctr" rtl="0">
              <a:spcBef>
                <a:spcPts val="0"/>
              </a:spcBef>
              <a:spcAft>
                <a:spcPts val="0"/>
              </a:spcAft>
              <a:buClr>
                <a:srgbClr val="2D406A"/>
              </a:buClr>
              <a:buSzPts val="1600"/>
              <a:buFont typeface="Anton"/>
              <a:buNone/>
              <a:defRPr sz="1600" b="0">
                <a:solidFill>
                  <a:srgbClr val="2D406A"/>
                </a:solidFill>
                <a:latin typeface="Anton"/>
                <a:ea typeface="Anton"/>
                <a:cs typeface="Anton"/>
                <a:sym typeface="Anton"/>
              </a:defRPr>
            </a:lvl9pPr>
          </a:lstStyle>
          <a:p>
            <a:endParaRPr/>
          </a:p>
        </p:txBody>
      </p:sp>
      <p:sp>
        <p:nvSpPr>
          <p:cNvPr id="43" name="Google Shape;43;p8"/>
          <p:cNvSpPr txBox="1">
            <a:spLocks noGrp="1"/>
          </p:cNvSpPr>
          <p:nvPr>
            <p:ph type="subTitle" idx="1"/>
          </p:nvPr>
        </p:nvSpPr>
        <p:spPr>
          <a:xfrm>
            <a:off x="1477050" y="3273500"/>
            <a:ext cx="2642400" cy="568500"/>
          </a:xfrm>
          <a:prstGeom prst="rect">
            <a:avLst/>
          </a:prstGeom>
          <a:noFill/>
        </p:spPr>
        <p:txBody>
          <a:bodyPr spcFirstLastPara="1" wrap="square" lIns="91425" tIns="91425" rIns="91425" bIns="91425" anchor="t" anchorCtr="0">
            <a:noAutofit/>
          </a:bodyPr>
          <a:lstStyle>
            <a:lvl1pPr marR="72000" lvl="0" rtl="0">
              <a:lnSpc>
                <a:spcPct val="100000"/>
              </a:lnSpc>
              <a:spcBef>
                <a:spcPts val="0"/>
              </a:spcBef>
              <a:spcAft>
                <a:spcPts val="0"/>
              </a:spcAft>
              <a:buClr>
                <a:srgbClr val="2D406A"/>
              </a:buClr>
              <a:buSzPts val="1100"/>
              <a:buFont typeface="Abel"/>
              <a:buNone/>
              <a:defRPr/>
            </a:lvl1pPr>
            <a:lvl2pPr lvl="1" algn="ctr" rtl="0">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2pPr>
            <a:lvl3pPr lvl="2" algn="ctr" rtl="0">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3pPr>
            <a:lvl4pPr lvl="3" algn="ctr" rtl="0">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4pPr>
            <a:lvl5pPr lvl="4" algn="ctr" rtl="0">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5pPr>
            <a:lvl6pPr lvl="5" algn="ctr" rtl="0">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6pPr>
            <a:lvl7pPr lvl="6" algn="ctr" rtl="0">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7pPr>
            <a:lvl8pPr lvl="7" algn="ctr" rtl="0">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8pPr>
            <a:lvl9pPr lvl="8" algn="ctr" rtl="0">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9pPr>
          </a:lstStyle>
          <a:p>
            <a:endParaRPr/>
          </a:p>
        </p:txBody>
      </p:sp>
      <p:sp>
        <p:nvSpPr>
          <p:cNvPr id="44" name="Google Shape;44;p8"/>
          <p:cNvSpPr txBox="1">
            <a:spLocks noGrp="1"/>
          </p:cNvSpPr>
          <p:nvPr>
            <p:ph type="ctrTitle" idx="2"/>
          </p:nvPr>
        </p:nvSpPr>
        <p:spPr>
          <a:xfrm>
            <a:off x="4938415" y="2957875"/>
            <a:ext cx="2538900" cy="3849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rgbClr val="2D406A"/>
              </a:buClr>
              <a:buSzPts val="1600"/>
              <a:buNone/>
              <a:defRPr sz="1600" b="0">
                <a:latin typeface="Staatliches"/>
                <a:ea typeface="Staatliches"/>
                <a:cs typeface="Staatliches"/>
                <a:sym typeface="Staatliches"/>
              </a:defRPr>
            </a:lvl1pPr>
            <a:lvl2pPr lvl="1" algn="ctr" rtl="0">
              <a:spcBef>
                <a:spcPts val="0"/>
              </a:spcBef>
              <a:spcAft>
                <a:spcPts val="0"/>
              </a:spcAft>
              <a:buClr>
                <a:srgbClr val="2D406A"/>
              </a:buClr>
              <a:buSzPts val="1600"/>
              <a:buFont typeface="Anton"/>
              <a:buNone/>
              <a:defRPr sz="1600" b="0">
                <a:solidFill>
                  <a:srgbClr val="2D406A"/>
                </a:solidFill>
                <a:latin typeface="Anton"/>
                <a:ea typeface="Anton"/>
                <a:cs typeface="Anton"/>
                <a:sym typeface="Anton"/>
              </a:defRPr>
            </a:lvl2pPr>
            <a:lvl3pPr lvl="2" algn="ctr" rtl="0">
              <a:spcBef>
                <a:spcPts val="0"/>
              </a:spcBef>
              <a:spcAft>
                <a:spcPts val="0"/>
              </a:spcAft>
              <a:buClr>
                <a:srgbClr val="2D406A"/>
              </a:buClr>
              <a:buSzPts val="1600"/>
              <a:buFont typeface="Anton"/>
              <a:buNone/>
              <a:defRPr sz="1600" b="0">
                <a:solidFill>
                  <a:srgbClr val="2D406A"/>
                </a:solidFill>
                <a:latin typeface="Anton"/>
                <a:ea typeface="Anton"/>
                <a:cs typeface="Anton"/>
                <a:sym typeface="Anton"/>
              </a:defRPr>
            </a:lvl3pPr>
            <a:lvl4pPr lvl="3" algn="ctr" rtl="0">
              <a:spcBef>
                <a:spcPts val="0"/>
              </a:spcBef>
              <a:spcAft>
                <a:spcPts val="0"/>
              </a:spcAft>
              <a:buClr>
                <a:srgbClr val="2D406A"/>
              </a:buClr>
              <a:buSzPts val="1600"/>
              <a:buFont typeface="Anton"/>
              <a:buNone/>
              <a:defRPr sz="1600" b="0">
                <a:solidFill>
                  <a:srgbClr val="2D406A"/>
                </a:solidFill>
                <a:latin typeface="Anton"/>
                <a:ea typeface="Anton"/>
                <a:cs typeface="Anton"/>
                <a:sym typeface="Anton"/>
              </a:defRPr>
            </a:lvl4pPr>
            <a:lvl5pPr lvl="4" algn="ctr" rtl="0">
              <a:spcBef>
                <a:spcPts val="0"/>
              </a:spcBef>
              <a:spcAft>
                <a:spcPts val="0"/>
              </a:spcAft>
              <a:buClr>
                <a:srgbClr val="2D406A"/>
              </a:buClr>
              <a:buSzPts val="1600"/>
              <a:buFont typeface="Anton"/>
              <a:buNone/>
              <a:defRPr sz="1600" b="0">
                <a:solidFill>
                  <a:srgbClr val="2D406A"/>
                </a:solidFill>
                <a:latin typeface="Anton"/>
                <a:ea typeface="Anton"/>
                <a:cs typeface="Anton"/>
                <a:sym typeface="Anton"/>
              </a:defRPr>
            </a:lvl5pPr>
            <a:lvl6pPr lvl="5" algn="ctr" rtl="0">
              <a:spcBef>
                <a:spcPts val="0"/>
              </a:spcBef>
              <a:spcAft>
                <a:spcPts val="0"/>
              </a:spcAft>
              <a:buClr>
                <a:srgbClr val="2D406A"/>
              </a:buClr>
              <a:buSzPts val="1600"/>
              <a:buFont typeface="Anton"/>
              <a:buNone/>
              <a:defRPr sz="1600" b="0">
                <a:solidFill>
                  <a:srgbClr val="2D406A"/>
                </a:solidFill>
                <a:latin typeface="Anton"/>
                <a:ea typeface="Anton"/>
                <a:cs typeface="Anton"/>
                <a:sym typeface="Anton"/>
              </a:defRPr>
            </a:lvl6pPr>
            <a:lvl7pPr lvl="6" algn="ctr" rtl="0">
              <a:spcBef>
                <a:spcPts val="0"/>
              </a:spcBef>
              <a:spcAft>
                <a:spcPts val="0"/>
              </a:spcAft>
              <a:buClr>
                <a:srgbClr val="2D406A"/>
              </a:buClr>
              <a:buSzPts val="1600"/>
              <a:buFont typeface="Anton"/>
              <a:buNone/>
              <a:defRPr sz="1600" b="0">
                <a:solidFill>
                  <a:srgbClr val="2D406A"/>
                </a:solidFill>
                <a:latin typeface="Anton"/>
                <a:ea typeface="Anton"/>
                <a:cs typeface="Anton"/>
                <a:sym typeface="Anton"/>
              </a:defRPr>
            </a:lvl7pPr>
            <a:lvl8pPr lvl="7" algn="ctr" rtl="0">
              <a:spcBef>
                <a:spcPts val="0"/>
              </a:spcBef>
              <a:spcAft>
                <a:spcPts val="0"/>
              </a:spcAft>
              <a:buClr>
                <a:srgbClr val="2D406A"/>
              </a:buClr>
              <a:buSzPts val="1600"/>
              <a:buFont typeface="Anton"/>
              <a:buNone/>
              <a:defRPr sz="1600" b="0">
                <a:solidFill>
                  <a:srgbClr val="2D406A"/>
                </a:solidFill>
                <a:latin typeface="Anton"/>
                <a:ea typeface="Anton"/>
                <a:cs typeface="Anton"/>
                <a:sym typeface="Anton"/>
              </a:defRPr>
            </a:lvl8pPr>
            <a:lvl9pPr lvl="8" algn="ctr" rtl="0">
              <a:spcBef>
                <a:spcPts val="0"/>
              </a:spcBef>
              <a:spcAft>
                <a:spcPts val="0"/>
              </a:spcAft>
              <a:buClr>
                <a:srgbClr val="2D406A"/>
              </a:buClr>
              <a:buSzPts val="1600"/>
              <a:buFont typeface="Anton"/>
              <a:buNone/>
              <a:defRPr sz="1600" b="0">
                <a:solidFill>
                  <a:srgbClr val="2D406A"/>
                </a:solidFill>
                <a:latin typeface="Anton"/>
                <a:ea typeface="Anton"/>
                <a:cs typeface="Anton"/>
                <a:sym typeface="Anton"/>
              </a:defRPr>
            </a:lvl9pPr>
          </a:lstStyle>
          <a:p>
            <a:endParaRPr/>
          </a:p>
        </p:txBody>
      </p:sp>
      <p:sp>
        <p:nvSpPr>
          <p:cNvPr id="45" name="Google Shape;45;p8"/>
          <p:cNvSpPr txBox="1">
            <a:spLocks noGrp="1"/>
          </p:cNvSpPr>
          <p:nvPr>
            <p:ph type="subTitle" idx="3"/>
          </p:nvPr>
        </p:nvSpPr>
        <p:spPr>
          <a:xfrm>
            <a:off x="4938421" y="3270450"/>
            <a:ext cx="2538900" cy="568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2D406A"/>
              </a:buClr>
              <a:buSzPts val="1100"/>
              <a:buFont typeface="Abel"/>
              <a:buNone/>
              <a:defRPr/>
            </a:lvl1pPr>
            <a:lvl2pPr lvl="1" algn="ctr" rtl="0">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2pPr>
            <a:lvl3pPr lvl="2" algn="ctr" rtl="0">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3pPr>
            <a:lvl4pPr lvl="3" algn="ctr" rtl="0">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4pPr>
            <a:lvl5pPr lvl="4" algn="ctr" rtl="0">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5pPr>
            <a:lvl6pPr lvl="5" algn="ctr" rtl="0">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6pPr>
            <a:lvl7pPr lvl="6" algn="ctr" rtl="0">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7pPr>
            <a:lvl8pPr lvl="7" algn="ctr" rtl="0">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8pPr>
            <a:lvl9pPr lvl="8" algn="ctr" rtl="0">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9pPr>
          </a:lstStyle>
          <a:p>
            <a:endParaRPr/>
          </a:p>
        </p:txBody>
      </p:sp>
      <p:sp>
        <p:nvSpPr>
          <p:cNvPr id="46" name="Google Shape;46;p8"/>
          <p:cNvSpPr/>
          <p:nvPr/>
        </p:nvSpPr>
        <p:spPr>
          <a:xfrm>
            <a:off x="1735750" y="405363"/>
            <a:ext cx="5614500" cy="529500"/>
          </a:xfrm>
          <a:prstGeom prst="roundRect">
            <a:avLst>
              <a:gd name="adj" fmla="val 19858"/>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8"/>
          <p:cNvSpPr/>
          <p:nvPr/>
        </p:nvSpPr>
        <p:spPr>
          <a:xfrm>
            <a:off x="1791950" y="460943"/>
            <a:ext cx="5616300" cy="529500"/>
          </a:xfrm>
          <a:prstGeom prst="roundRect">
            <a:avLst>
              <a:gd name="adj" fmla="val 1189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8"/>
          <p:cNvSpPr txBox="1">
            <a:spLocks noGrp="1"/>
          </p:cNvSpPr>
          <p:nvPr>
            <p:ph type="ctrTitle" idx="4"/>
          </p:nvPr>
        </p:nvSpPr>
        <p:spPr>
          <a:xfrm>
            <a:off x="1791950" y="436800"/>
            <a:ext cx="5558100" cy="5295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rgbClr val="2D406A"/>
              </a:buClr>
              <a:buSzPts val="2600"/>
              <a:buNone/>
              <a:defRPr sz="2000" b="0">
                <a:latin typeface="Staatliches"/>
                <a:ea typeface="Staatliches"/>
                <a:cs typeface="Staatliches"/>
                <a:sym typeface="Staatliches"/>
              </a:defRPr>
            </a:lvl1pPr>
            <a:lvl2pPr lvl="1" algn="ctr" rtl="0">
              <a:spcBef>
                <a:spcPts val="0"/>
              </a:spcBef>
              <a:spcAft>
                <a:spcPts val="0"/>
              </a:spcAft>
              <a:buClr>
                <a:srgbClr val="338987"/>
              </a:buClr>
              <a:buSzPts val="2000"/>
              <a:buNone/>
              <a:defRPr sz="2000" b="0">
                <a:solidFill>
                  <a:srgbClr val="338987"/>
                </a:solidFill>
              </a:defRPr>
            </a:lvl2pPr>
            <a:lvl3pPr lvl="2" algn="ctr" rtl="0">
              <a:spcBef>
                <a:spcPts val="0"/>
              </a:spcBef>
              <a:spcAft>
                <a:spcPts val="0"/>
              </a:spcAft>
              <a:buClr>
                <a:srgbClr val="338987"/>
              </a:buClr>
              <a:buSzPts val="2000"/>
              <a:buNone/>
              <a:defRPr sz="2000" b="0">
                <a:solidFill>
                  <a:srgbClr val="338987"/>
                </a:solidFill>
              </a:defRPr>
            </a:lvl3pPr>
            <a:lvl4pPr lvl="3" algn="ctr" rtl="0">
              <a:spcBef>
                <a:spcPts val="0"/>
              </a:spcBef>
              <a:spcAft>
                <a:spcPts val="0"/>
              </a:spcAft>
              <a:buClr>
                <a:srgbClr val="338987"/>
              </a:buClr>
              <a:buSzPts val="2000"/>
              <a:buNone/>
              <a:defRPr sz="2000" b="0">
                <a:solidFill>
                  <a:srgbClr val="338987"/>
                </a:solidFill>
              </a:defRPr>
            </a:lvl4pPr>
            <a:lvl5pPr lvl="4" algn="ctr" rtl="0">
              <a:spcBef>
                <a:spcPts val="0"/>
              </a:spcBef>
              <a:spcAft>
                <a:spcPts val="0"/>
              </a:spcAft>
              <a:buClr>
                <a:srgbClr val="338987"/>
              </a:buClr>
              <a:buSzPts val="2000"/>
              <a:buNone/>
              <a:defRPr sz="2000" b="0">
                <a:solidFill>
                  <a:srgbClr val="338987"/>
                </a:solidFill>
              </a:defRPr>
            </a:lvl5pPr>
            <a:lvl6pPr lvl="5" algn="ctr" rtl="0">
              <a:spcBef>
                <a:spcPts val="0"/>
              </a:spcBef>
              <a:spcAft>
                <a:spcPts val="0"/>
              </a:spcAft>
              <a:buClr>
                <a:srgbClr val="338987"/>
              </a:buClr>
              <a:buSzPts val="2000"/>
              <a:buNone/>
              <a:defRPr sz="2000" b="0">
                <a:solidFill>
                  <a:srgbClr val="338987"/>
                </a:solidFill>
              </a:defRPr>
            </a:lvl6pPr>
            <a:lvl7pPr lvl="6" algn="ctr" rtl="0">
              <a:spcBef>
                <a:spcPts val="0"/>
              </a:spcBef>
              <a:spcAft>
                <a:spcPts val="0"/>
              </a:spcAft>
              <a:buClr>
                <a:srgbClr val="338987"/>
              </a:buClr>
              <a:buSzPts val="2000"/>
              <a:buNone/>
              <a:defRPr sz="2000" b="0">
                <a:solidFill>
                  <a:srgbClr val="338987"/>
                </a:solidFill>
              </a:defRPr>
            </a:lvl7pPr>
            <a:lvl8pPr lvl="7" algn="ctr" rtl="0">
              <a:spcBef>
                <a:spcPts val="0"/>
              </a:spcBef>
              <a:spcAft>
                <a:spcPts val="0"/>
              </a:spcAft>
              <a:buClr>
                <a:srgbClr val="338987"/>
              </a:buClr>
              <a:buSzPts val="2000"/>
              <a:buNone/>
              <a:defRPr sz="2000" b="0">
                <a:solidFill>
                  <a:srgbClr val="338987"/>
                </a:solidFill>
              </a:defRPr>
            </a:lvl8pPr>
            <a:lvl9pPr lvl="8" algn="ctr" rtl="0">
              <a:spcBef>
                <a:spcPts val="0"/>
              </a:spcBef>
              <a:spcAft>
                <a:spcPts val="0"/>
              </a:spcAft>
              <a:buClr>
                <a:srgbClr val="338987"/>
              </a:buClr>
              <a:buSzPts val="2000"/>
              <a:buNone/>
              <a:defRPr sz="2000" b="0">
                <a:solidFill>
                  <a:srgbClr val="338987"/>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FOUR COLUMNS">
  <p:cSld name="CUSTOM_16_1_1">
    <p:bg>
      <p:bgPr>
        <a:solidFill>
          <a:schemeClr val="dk1"/>
        </a:solidFill>
        <a:effectLst/>
      </p:bgPr>
    </p:bg>
    <p:spTree>
      <p:nvGrpSpPr>
        <p:cNvPr id="1" name="Shape 49"/>
        <p:cNvGrpSpPr/>
        <p:nvPr/>
      </p:nvGrpSpPr>
      <p:grpSpPr>
        <a:xfrm>
          <a:off x="0" y="0"/>
          <a:ext cx="0" cy="0"/>
          <a:chOff x="0" y="0"/>
          <a:chExt cx="0" cy="0"/>
        </a:xfrm>
      </p:grpSpPr>
      <p:sp>
        <p:nvSpPr>
          <p:cNvPr id="50" name="Google Shape;50;p9"/>
          <p:cNvSpPr txBox="1">
            <a:spLocks noGrp="1"/>
          </p:cNvSpPr>
          <p:nvPr>
            <p:ph type="ctrTitle"/>
          </p:nvPr>
        </p:nvSpPr>
        <p:spPr>
          <a:xfrm>
            <a:off x="1651900" y="1663150"/>
            <a:ext cx="2784900" cy="5763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600"/>
              <a:buNone/>
              <a:defRPr sz="1600" b="0">
                <a:latin typeface="Staatliches"/>
                <a:ea typeface="Staatliches"/>
                <a:cs typeface="Staatliches"/>
                <a:sym typeface="Staatliches"/>
              </a:defRPr>
            </a:lvl1pPr>
            <a:lvl2pPr lvl="1" rtl="0">
              <a:spcBef>
                <a:spcPts val="0"/>
              </a:spcBef>
              <a:spcAft>
                <a:spcPts val="0"/>
              </a:spcAft>
              <a:buSzPts val="1600"/>
              <a:buFont typeface="Anton"/>
              <a:buNone/>
              <a:defRPr sz="1600" b="0">
                <a:latin typeface="Anton"/>
                <a:ea typeface="Anton"/>
                <a:cs typeface="Anton"/>
                <a:sym typeface="Anton"/>
              </a:defRPr>
            </a:lvl2pPr>
            <a:lvl3pPr lvl="2" rtl="0">
              <a:spcBef>
                <a:spcPts val="0"/>
              </a:spcBef>
              <a:spcAft>
                <a:spcPts val="0"/>
              </a:spcAft>
              <a:buSzPts val="1600"/>
              <a:buFont typeface="Anton"/>
              <a:buNone/>
              <a:defRPr sz="1600" b="0">
                <a:latin typeface="Anton"/>
                <a:ea typeface="Anton"/>
                <a:cs typeface="Anton"/>
                <a:sym typeface="Anton"/>
              </a:defRPr>
            </a:lvl3pPr>
            <a:lvl4pPr lvl="3" rtl="0">
              <a:spcBef>
                <a:spcPts val="0"/>
              </a:spcBef>
              <a:spcAft>
                <a:spcPts val="0"/>
              </a:spcAft>
              <a:buSzPts val="1600"/>
              <a:buFont typeface="Anton"/>
              <a:buNone/>
              <a:defRPr sz="1600" b="0">
                <a:latin typeface="Anton"/>
                <a:ea typeface="Anton"/>
                <a:cs typeface="Anton"/>
                <a:sym typeface="Anton"/>
              </a:defRPr>
            </a:lvl4pPr>
            <a:lvl5pPr lvl="4" rtl="0">
              <a:spcBef>
                <a:spcPts val="0"/>
              </a:spcBef>
              <a:spcAft>
                <a:spcPts val="0"/>
              </a:spcAft>
              <a:buSzPts val="1600"/>
              <a:buFont typeface="Anton"/>
              <a:buNone/>
              <a:defRPr sz="1600" b="0">
                <a:latin typeface="Anton"/>
                <a:ea typeface="Anton"/>
                <a:cs typeface="Anton"/>
                <a:sym typeface="Anton"/>
              </a:defRPr>
            </a:lvl5pPr>
            <a:lvl6pPr lvl="5" rtl="0">
              <a:spcBef>
                <a:spcPts val="0"/>
              </a:spcBef>
              <a:spcAft>
                <a:spcPts val="0"/>
              </a:spcAft>
              <a:buSzPts val="1600"/>
              <a:buFont typeface="Anton"/>
              <a:buNone/>
              <a:defRPr sz="1600" b="0">
                <a:latin typeface="Anton"/>
                <a:ea typeface="Anton"/>
                <a:cs typeface="Anton"/>
                <a:sym typeface="Anton"/>
              </a:defRPr>
            </a:lvl6pPr>
            <a:lvl7pPr lvl="6" rtl="0">
              <a:spcBef>
                <a:spcPts val="0"/>
              </a:spcBef>
              <a:spcAft>
                <a:spcPts val="0"/>
              </a:spcAft>
              <a:buSzPts val="1600"/>
              <a:buFont typeface="Anton"/>
              <a:buNone/>
              <a:defRPr sz="1600" b="0">
                <a:latin typeface="Anton"/>
                <a:ea typeface="Anton"/>
                <a:cs typeface="Anton"/>
                <a:sym typeface="Anton"/>
              </a:defRPr>
            </a:lvl7pPr>
            <a:lvl8pPr lvl="7" rtl="0">
              <a:spcBef>
                <a:spcPts val="0"/>
              </a:spcBef>
              <a:spcAft>
                <a:spcPts val="0"/>
              </a:spcAft>
              <a:buSzPts val="1600"/>
              <a:buFont typeface="Anton"/>
              <a:buNone/>
              <a:defRPr sz="1600" b="0">
                <a:latin typeface="Anton"/>
                <a:ea typeface="Anton"/>
                <a:cs typeface="Anton"/>
                <a:sym typeface="Anton"/>
              </a:defRPr>
            </a:lvl8pPr>
            <a:lvl9pPr lvl="8" rtl="0">
              <a:spcBef>
                <a:spcPts val="0"/>
              </a:spcBef>
              <a:spcAft>
                <a:spcPts val="0"/>
              </a:spcAft>
              <a:buSzPts val="1600"/>
              <a:buFont typeface="Anton"/>
              <a:buNone/>
              <a:defRPr sz="1600" b="0">
                <a:latin typeface="Anton"/>
                <a:ea typeface="Anton"/>
                <a:cs typeface="Anton"/>
                <a:sym typeface="Anton"/>
              </a:defRPr>
            </a:lvl9pPr>
          </a:lstStyle>
          <a:p>
            <a:endParaRPr/>
          </a:p>
        </p:txBody>
      </p:sp>
      <p:sp>
        <p:nvSpPr>
          <p:cNvPr id="51" name="Google Shape;51;p9"/>
          <p:cNvSpPr txBox="1">
            <a:spLocks noGrp="1"/>
          </p:cNvSpPr>
          <p:nvPr>
            <p:ph type="subTitle" idx="1"/>
          </p:nvPr>
        </p:nvSpPr>
        <p:spPr>
          <a:xfrm>
            <a:off x="1651900" y="2239450"/>
            <a:ext cx="2907900" cy="974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Font typeface="Abel"/>
              <a:buNone/>
              <a:defRPr>
                <a:latin typeface="Abel"/>
                <a:ea typeface="Abel"/>
                <a:cs typeface="Abel"/>
                <a:sym typeface="Abel"/>
              </a:defRPr>
            </a:lvl1pPr>
            <a:lvl2pPr lvl="1" rtl="0">
              <a:lnSpc>
                <a:spcPct val="100000"/>
              </a:lnSpc>
              <a:spcBef>
                <a:spcPts val="0"/>
              </a:spcBef>
              <a:spcAft>
                <a:spcPts val="0"/>
              </a:spcAft>
              <a:buSzPts val="1000"/>
              <a:buFont typeface="Abel"/>
              <a:buNone/>
              <a:defRPr sz="1000">
                <a:latin typeface="Abel"/>
                <a:ea typeface="Abel"/>
                <a:cs typeface="Abel"/>
                <a:sym typeface="Abel"/>
              </a:defRPr>
            </a:lvl2pPr>
            <a:lvl3pPr lvl="2" rtl="0">
              <a:lnSpc>
                <a:spcPct val="100000"/>
              </a:lnSpc>
              <a:spcBef>
                <a:spcPts val="0"/>
              </a:spcBef>
              <a:spcAft>
                <a:spcPts val="0"/>
              </a:spcAft>
              <a:buSzPts val="1000"/>
              <a:buFont typeface="Abel"/>
              <a:buNone/>
              <a:defRPr sz="1000">
                <a:latin typeface="Abel"/>
                <a:ea typeface="Abel"/>
                <a:cs typeface="Abel"/>
                <a:sym typeface="Abel"/>
              </a:defRPr>
            </a:lvl3pPr>
            <a:lvl4pPr lvl="3" rtl="0">
              <a:lnSpc>
                <a:spcPct val="100000"/>
              </a:lnSpc>
              <a:spcBef>
                <a:spcPts val="0"/>
              </a:spcBef>
              <a:spcAft>
                <a:spcPts val="0"/>
              </a:spcAft>
              <a:buSzPts val="1000"/>
              <a:buFont typeface="Abel"/>
              <a:buNone/>
              <a:defRPr sz="1000">
                <a:latin typeface="Abel"/>
                <a:ea typeface="Abel"/>
                <a:cs typeface="Abel"/>
                <a:sym typeface="Abel"/>
              </a:defRPr>
            </a:lvl4pPr>
            <a:lvl5pPr lvl="4" rtl="0">
              <a:lnSpc>
                <a:spcPct val="100000"/>
              </a:lnSpc>
              <a:spcBef>
                <a:spcPts val="0"/>
              </a:spcBef>
              <a:spcAft>
                <a:spcPts val="0"/>
              </a:spcAft>
              <a:buSzPts val="1000"/>
              <a:buFont typeface="Abel"/>
              <a:buNone/>
              <a:defRPr sz="1000">
                <a:latin typeface="Abel"/>
                <a:ea typeface="Abel"/>
                <a:cs typeface="Abel"/>
                <a:sym typeface="Abel"/>
              </a:defRPr>
            </a:lvl5pPr>
            <a:lvl6pPr lvl="5" rtl="0">
              <a:lnSpc>
                <a:spcPct val="100000"/>
              </a:lnSpc>
              <a:spcBef>
                <a:spcPts val="0"/>
              </a:spcBef>
              <a:spcAft>
                <a:spcPts val="0"/>
              </a:spcAft>
              <a:buSzPts val="1000"/>
              <a:buFont typeface="Abel"/>
              <a:buNone/>
              <a:defRPr sz="1000">
                <a:latin typeface="Abel"/>
                <a:ea typeface="Abel"/>
                <a:cs typeface="Abel"/>
                <a:sym typeface="Abel"/>
              </a:defRPr>
            </a:lvl6pPr>
            <a:lvl7pPr lvl="6" rtl="0">
              <a:lnSpc>
                <a:spcPct val="100000"/>
              </a:lnSpc>
              <a:spcBef>
                <a:spcPts val="0"/>
              </a:spcBef>
              <a:spcAft>
                <a:spcPts val="0"/>
              </a:spcAft>
              <a:buSzPts val="1000"/>
              <a:buFont typeface="Abel"/>
              <a:buNone/>
              <a:defRPr sz="1000">
                <a:latin typeface="Abel"/>
                <a:ea typeface="Abel"/>
                <a:cs typeface="Abel"/>
                <a:sym typeface="Abel"/>
              </a:defRPr>
            </a:lvl7pPr>
            <a:lvl8pPr lvl="7" rtl="0">
              <a:lnSpc>
                <a:spcPct val="100000"/>
              </a:lnSpc>
              <a:spcBef>
                <a:spcPts val="0"/>
              </a:spcBef>
              <a:spcAft>
                <a:spcPts val="0"/>
              </a:spcAft>
              <a:buSzPts val="1000"/>
              <a:buFont typeface="Abel"/>
              <a:buNone/>
              <a:defRPr sz="1000">
                <a:latin typeface="Abel"/>
                <a:ea typeface="Abel"/>
                <a:cs typeface="Abel"/>
                <a:sym typeface="Abel"/>
              </a:defRPr>
            </a:lvl8pPr>
            <a:lvl9pPr lvl="8" rtl="0">
              <a:lnSpc>
                <a:spcPct val="100000"/>
              </a:lnSpc>
              <a:spcBef>
                <a:spcPts val="0"/>
              </a:spcBef>
              <a:spcAft>
                <a:spcPts val="0"/>
              </a:spcAft>
              <a:buSzPts val="1000"/>
              <a:buFont typeface="Abel"/>
              <a:buNone/>
              <a:defRPr sz="1000">
                <a:latin typeface="Abel"/>
                <a:ea typeface="Abel"/>
                <a:cs typeface="Abel"/>
                <a:sym typeface="Abel"/>
              </a:defRPr>
            </a:lvl9pPr>
          </a:lstStyle>
          <a:p>
            <a:endParaRPr/>
          </a:p>
        </p:txBody>
      </p:sp>
      <p:sp>
        <p:nvSpPr>
          <p:cNvPr id="52" name="Google Shape;52;p9"/>
          <p:cNvSpPr txBox="1">
            <a:spLocks noGrp="1"/>
          </p:cNvSpPr>
          <p:nvPr>
            <p:ph type="ctrTitle" idx="2"/>
          </p:nvPr>
        </p:nvSpPr>
        <p:spPr>
          <a:xfrm>
            <a:off x="1651900" y="3365574"/>
            <a:ext cx="2784900" cy="5763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600"/>
              <a:buNone/>
              <a:defRPr sz="1600" b="0">
                <a:latin typeface="Staatliches"/>
                <a:ea typeface="Staatliches"/>
                <a:cs typeface="Staatliches"/>
                <a:sym typeface="Staatliches"/>
              </a:defRPr>
            </a:lvl1pPr>
            <a:lvl2pPr lvl="1" rtl="0">
              <a:spcBef>
                <a:spcPts val="0"/>
              </a:spcBef>
              <a:spcAft>
                <a:spcPts val="0"/>
              </a:spcAft>
              <a:buSzPts val="1600"/>
              <a:buFont typeface="Anton"/>
              <a:buNone/>
              <a:defRPr sz="1600" b="0">
                <a:latin typeface="Anton"/>
                <a:ea typeface="Anton"/>
                <a:cs typeface="Anton"/>
                <a:sym typeface="Anton"/>
              </a:defRPr>
            </a:lvl2pPr>
            <a:lvl3pPr lvl="2" rtl="0">
              <a:spcBef>
                <a:spcPts val="0"/>
              </a:spcBef>
              <a:spcAft>
                <a:spcPts val="0"/>
              </a:spcAft>
              <a:buSzPts val="1600"/>
              <a:buFont typeface="Anton"/>
              <a:buNone/>
              <a:defRPr sz="1600" b="0">
                <a:latin typeface="Anton"/>
                <a:ea typeface="Anton"/>
                <a:cs typeface="Anton"/>
                <a:sym typeface="Anton"/>
              </a:defRPr>
            </a:lvl3pPr>
            <a:lvl4pPr lvl="3" rtl="0">
              <a:spcBef>
                <a:spcPts val="0"/>
              </a:spcBef>
              <a:spcAft>
                <a:spcPts val="0"/>
              </a:spcAft>
              <a:buSzPts val="1600"/>
              <a:buFont typeface="Anton"/>
              <a:buNone/>
              <a:defRPr sz="1600" b="0">
                <a:latin typeface="Anton"/>
                <a:ea typeface="Anton"/>
                <a:cs typeface="Anton"/>
                <a:sym typeface="Anton"/>
              </a:defRPr>
            </a:lvl4pPr>
            <a:lvl5pPr lvl="4" rtl="0">
              <a:spcBef>
                <a:spcPts val="0"/>
              </a:spcBef>
              <a:spcAft>
                <a:spcPts val="0"/>
              </a:spcAft>
              <a:buSzPts val="1600"/>
              <a:buFont typeface="Anton"/>
              <a:buNone/>
              <a:defRPr sz="1600" b="0">
                <a:latin typeface="Anton"/>
                <a:ea typeface="Anton"/>
                <a:cs typeface="Anton"/>
                <a:sym typeface="Anton"/>
              </a:defRPr>
            </a:lvl5pPr>
            <a:lvl6pPr lvl="5" rtl="0">
              <a:spcBef>
                <a:spcPts val="0"/>
              </a:spcBef>
              <a:spcAft>
                <a:spcPts val="0"/>
              </a:spcAft>
              <a:buSzPts val="1600"/>
              <a:buFont typeface="Anton"/>
              <a:buNone/>
              <a:defRPr sz="1600" b="0">
                <a:latin typeface="Anton"/>
                <a:ea typeface="Anton"/>
                <a:cs typeface="Anton"/>
                <a:sym typeface="Anton"/>
              </a:defRPr>
            </a:lvl6pPr>
            <a:lvl7pPr lvl="6" rtl="0">
              <a:spcBef>
                <a:spcPts val="0"/>
              </a:spcBef>
              <a:spcAft>
                <a:spcPts val="0"/>
              </a:spcAft>
              <a:buSzPts val="1600"/>
              <a:buFont typeface="Anton"/>
              <a:buNone/>
              <a:defRPr sz="1600" b="0">
                <a:latin typeface="Anton"/>
                <a:ea typeface="Anton"/>
                <a:cs typeface="Anton"/>
                <a:sym typeface="Anton"/>
              </a:defRPr>
            </a:lvl7pPr>
            <a:lvl8pPr lvl="7" rtl="0">
              <a:spcBef>
                <a:spcPts val="0"/>
              </a:spcBef>
              <a:spcAft>
                <a:spcPts val="0"/>
              </a:spcAft>
              <a:buSzPts val="1600"/>
              <a:buFont typeface="Anton"/>
              <a:buNone/>
              <a:defRPr sz="1600" b="0">
                <a:latin typeface="Anton"/>
                <a:ea typeface="Anton"/>
                <a:cs typeface="Anton"/>
                <a:sym typeface="Anton"/>
              </a:defRPr>
            </a:lvl8pPr>
            <a:lvl9pPr lvl="8" rtl="0">
              <a:spcBef>
                <a:spcPts val="0"/>
              </a:spcBef>
              <a:spcAft>
                <a:spcPts val="0"/>
              </a:spcAft>
              <a:buSzPts val="1600"/>
              <a:buFont typeface="Anton"/>
              <a:buNone/>
              <a:defRPr sz="1600" b="0">
                <a:latin typeface="Anton"/>
                <a:ea typeface="Anton"/>
                <a:cs typeface="Anton"/>
                <a:sym typeface="Anton"/>
              </a:defRPr>
            </a:lvl9pPr>
          </a:lstStyle>
          <a:p>
            <a:endParaRPr/>
          </a:p>
        </p:txBody>
      </p:sp>
      <p:sp>
        <p:nvSpPr>
          <p:cNvPr id="53" name="Google Shape;53;p9"/>
          <p:cNvSpPr txBox="1">
            <a:spLocks noGrp="1"/>
          </p:cNvSpPr>
          <p:nvPr>
            <p:ph type="subTitle" idx="3"/>
          </p:nvPr>
        </p:nvSpPr>
        <p:spPr>
          <a:xfrm>
            <a:off x="1651900" y="3937803"/>
            <a:ext cx="2907900" cy="974700"/>
          </a:xfrm>
          <a:prstGeom prst="rect">
            <a:avLst/>
          </a:prstGeom>
          <a:noFill/>
        </p:spPr>
        <p:txBody>
          <a:bodyPr spcFirstLastPara="1" wrap="square" lIns="91425" tIns="91425" rIns="91425" bIns="91425" anchor="t" anchorCtr="0">
            <a:noAutofit/>
          </a:bodyPr>
          <a:lstStyle>
            <a:lvl1pPr marR="72000" lvl="0" rtl="0">
              <a:lnSpc>
                <a:spcPct val="100000"/>
              </a:lnSpc>
              <a:spcBef>
                <a:spcPts val="0"/>
              </a:spcBef>
              <a:spcAft>
                <a:spcPts val="0"/>
              </a:spcAft>
              <a:buSzPts val="1000"/>
              <a:buFont typeface="Abel"/>
              <a:buNone/>
              <a:defRPr>
                <a:latin typeface="Abel"/>
                <a:ea typeface="Abel"/>
                <a:cs typeface="Abel"/>
                <a:sym typeface="Abel"/>
              </a:defRPr>
            </a:lvl1pPr>
            <a:lvl2pPr lvl="1" rtl="0">
              <a:lnSpc>
                <a:spcPct val="100000"/>
              </a:lnSpc>
              <a:spcBef>
                <a:spcPts val="0"/>
              </a:spcBef>
              <a:spcAft>
                <a:spcPts val="0"/>
              </a:spcAft>
              <a:buSzPts val="1000"/>
              <a:buFont typeface="Abel"/>
              <a:buNone/>
              <a:defRPr sz="1000">
                <a:latin typeface="Abel"/>
                <a:ea typeface="Abel"/>
                <a:cs typeface="Abel"/>
                <a:sym typeface="Abel"/>
              </a:defRPr>
            </a:lvl2pPr>
            <a:lvl3pPr lvl="2" rtl="0">
              <a:lnSpc>
                <a:spcPct val="100000"/>
              </a:lnSpc>
              <a:spcBef>
                <a:spcPts val="0"/>
              </a:spcBef>
              <a:spcAft>
                <a:spcPts val="0"/>
              </a:spcAft>
              <a:buSzPts val="1000"/>
              <a:buFont typeface="Abel"/>
              <a:buNone/>
              <a:defRPr sz="1000">
                <a:latin typeface="Abel"/>
                <a:ea typeface="Abel"/>
                <a:cs typeface="Abel"/>
                <a:sym typeface="Abel"/>
              </a:defRPr>
            </a:lvl3pPr>
            <a:lvl4pPr lvl="3" rtl="0">
              <a:lnSpc>
                <a:spcPct val="100000"/>
              </a:lnSpc>
              <a:spcBef>
                <a:spcPts val="0"/>
              </a:spcBef>
              <a:spcAft>
                <a:spcPts val="0"/>
              </a:spcAft>
              <a:buSzPts val="1000"/>
              <a:buFont typeface="Abel"/>
              <a:buNone/>
              <a:defRPr sz="1000">
                <a:latin typeface="Abel"/>
                <a:ea typeface="Abel"/>
                <a:cs typeface="Abel"/>
                <a:sym typeface="Abel"/>
              </a:defRPr>
            </a:lvl4pPr>
            <a:lvl5pPr lvl="4" rtl="0">
              <a:lnSpc>
                <a:spcPct val="100000"/>
              </a:lnSpc>
              <a:spcBef>
                <a:spcPts val="0"/>
              </a:spcBef>
              <a:spcAft>
                <a:spcPts val="0"/>
              </a:spcAft>
              <a:buSzPts val="1000"/>
              <a:buFont typeface="Abel"/>
              <a:buNone/>
              <a:defRPr sz="1000">
                <a:latin typeface="Abel"/>
                <a:ea typeface="Abel"/>
                <a:cs typeface="Abel"/>
                <a:sym typeface="Abel"/>
              </a:defRPr>
            </a:lvl5pPr>
            <a:lvl6pPr lvl="5" rtl="0">
              <a:lnSpc>
                <a:spcPct val="100000"/>
              </a:lnSpc>
              <a:spcBef>
                <a:spcPts val="0"/>
              </a:spcBef>
              <a:spcAft>
                <a:spcPts val="0"/>
              </a:spcAft>
              <a:buSzPts val="1000"/>
              <a:buFont typeface="Abel"/>
              <a:buNone/>
              <a:defRPr sz="1000">
                <a:latin typeface="Abel"/>
                <a:ea typeface="Abel"/>
                <a:cs typeface="Abel"/>
                <a:sym typeface="Abel"/>
              </a:defRPr>
            </a:lvl6pPr>
            <a:lvl7pPr lvl="6" rtl="0">
              <a:lnSpc>
                <a:spcPct val="100000"/>
              </a:lnSpc>
              <a:spcBef>
                <a:spcPts val="0"/>
              </a:spcBef>
              <a:spcAft>
                <a:spcPts val="0"/>
              </a:spcAft>
              <a:buSzPts val="1000"/>
              <a:buFont typeface="Abel"/>
              <a:buNone/>
              <a:defRPr sz="1000">
                <a:latin typeface="Abel"/>
                <a:ea typeface="Abel"/>
                <a:cs typeface="Abel"/>
                <a:sym typeface="Abel"/>
              </a:defRPr>
            </a:lvl7pPr>
            <a:lvl8pPr lvl="7" rtl="0">
              <a:lnSpc>
                <a:spcPct val="100000"/>
              </a:lnSpc>
              <a:spcBef>
                <a:spcPts val="0"/>
              </a:spcBef>
              <a:spcAft>
                <a:spcPts val="0"/>
              </a:spcAft>
              <a:buSzPts val="1000"/>
              <a:buFont typeface="Abel"/>
              <a:buNone/>
              <a:defRPr sz="1000">
                <a:latin typeface="Abel"/>
                <a:ea typeface="Abel"/>
                <a:cs typeface="Abel"/>
                <a:sym typeface="Abel"/>
              </a:defRPr>
            </a:lvl8pPr>
            <a:lvl9pPr lvl="8" rtl="0">
              <a:lnSpc>
                <a:spcPct val="100000"/>
              </a:lnSpc>
              <a:spcBef>
                <a:spcPts val="0"/>
              </a:spcBef>
              <a:spcAft>
                <a:spcPts val="0"/>
              </a:spcAft>
              <a:buSzPts val="1000"/>
              <a:buFont typeface="Abel"/>
              <a:buNone/>
              <a:defRPr sz="1000">
                <a:latin typeface="Abel"/>
                <a:ea typeface="Abel"/>
                <a:cs typeface="Abel"/>
                <a:sym typeface="Abel"/>
              </a:defRPr>
            </a:lvl9pPr>
          </a:lstStyle>
          <a:p>
            <a:endParaRPr/>
          </a:p>
        </p:txBody>
      </p:sp>
      <p:sp>
        <p:nvSpPr>
          <p:cNvPr id="54" name="Google Shape;54;p9"/>
          <p:cNvSpPr txBox="1">
            <a:spLocks noGrp="1"/>
          </p:cNvSpPr>
          <p:nvPr>
            <p:ph type="ctrTitle" idx="4"/>
          </p:nvPr>
        </p:nvSpPr>
        <p:spPr>
          <a:xfrm>
            <a:off x="5107893" y="3365575"/>
            <a:ext cx="2619300" cy="5763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600"/>
              <a:buNone/>
              <a:defRPr sz="1600" b="0">
                <a:latin typeface="Staatliches"/>
                <a:ea typeface="Staatliches"/>
                <a:cs typeface="Staatliches"/>
                <a:sym typeface="Staatliches"/>
              </a:defRPr>
            </a:lvl1pPr>
            <a:lvl2pPr lvl="1" rtl="0">
              <a:spcBef>
                <a:spcPts val="0"/>
              </a:spcBef>
              <a:spcAft>
                <a:spcPts val="0"/>
              </a:spcAft>
              <a:buSzPts val="1600"/>
              <a:buFont typeface="Anton"/>
              <a:buNone/>
              <a:defRPr sz="1600" b="0">
                <a:latin typeface="Anton"/>
                <a:ea typeface="Anton"/>
                <a:cs typeface="Anton"/>
                <a:sym typeface="Anton"/>
              </a:defRPr>
            </a:lvl2pPr>
            <a:lvl3pPr lvl="2" rtl="0">
              <a:spcBef>
                <a:spcPts val="0"/>
              </a:spcBef>
              <a:spcAft>
                <a:spcPts val="0"/>
              </a:spcAft>
              <a:buSzPts val="1600"/>
              <a:buFont typeface="Anton"/>
              <a:buNone/>
              <a:defRPr sz="1600" b="0">
                <a:latin typeface="Anton"/>
                <a:ea typeface="Anton"/>
                <a:cs typeface="Anton"/>
                <a:sym typeface="Anton"/>
              </a:defRPr>
            </a:lvl3pPr>
            <a:lvl4pPr lvl="3" rtl="0">
              <a:spcBef>
                <a:spcPts val="0"/>
              </a:spcBef>
              <a:spcAft>
                <a:spcPts val="0"/>
              </a:spcAft>
              <a:buSzPts val="1600"/>
              <a:buFont typeface="Anton"/>
              <a:buNone/>
              <a:defRPr sz="1600" b="0">
                <a:latin typeface="Anton"/>
                <a:ea typeface="Anton"/>
                <a:cs typeface="Anton"/>
                <a:sym typeface="Anton"/>
              </a:defRPr>
            </a:lvl4pPr>
            <a:lvl5pPr lvl="4" rtl="0">
              <a:spcBef>
                <a:spcPts val="0"/>
              </a:spcBef>
              <a:spcAft>
                <a:spcPts val="0"/>
              </a:spcAft>
              <a:buSzPts val="1600"/>
              <a:buFont typeface="Anton"/>
              <a:buNone/>
              <a:defRPr sz="1600" b="0">
                <a:latin typeface="Anton"/>
                <a:ea typeface="Anton"/>
                <a:cs typeface="Anton"/>
                <a:sym typeface="Anton"/>
              </a:defRPr>
            </a:lvl5pPr>
            <a:lvl6pPr lvl="5" rtl="0">
              <a:spcBef>
                <a:spcPts val="0"/>
              </a:spcBef>
              <a:spcAft>
                <a:spcPts val="0"/>
              </a:spcAft>
              <a:buSzPts val="1600"/>
              <a:buFont typeface="Anton"/>
              <a:buNone/>
              <a:defRPr sz="1600" b="0">
                <a:latin typeface="Anton"/>
                <a:ea typeface="Anton"/>
                <a:cs typeface="Anton"/>
                <a:sym typeface="Anton"/>
              </a:defRPr>
            </a:lvl6pPr>
            <a:lvl7pPr lvl="6" rtl="0">
              <a:spcBef>
                <a:spcPts val="0"/>
              </a:spcBef>
              <a:spcAft>
                <a:spcPts val="0"/>
              </a:spcAft>
              <a:buSzPts val="1600"/>
              <a:buFont typeface="Anton"/>
              <a:buNone/>
              <a:defRPr sz="1600" b="0">
                <a:latin typeface="Anton"/>
                <a:ea typeface="Anton"/>
                <a:cs typeface="Anton"/>
                <a:sym typeface="Anton"/>
              </a:defRPr>
            </a:lvl7pPr>
            <a:lvl8pPr lvl="7" rtl="0">
              <a:spcBef>
                <a:spcPts val="0"/>
              </a:spcBef>
              <a:spcAft>
                <a:spcPts val="0"/>
              </a:spcAft>
              <a:buSzPts val="1600"/>
              <a:buFont typeface="Anton"/>
              <a:buNone/>
              <a:defRPr sz="1600" b="0">
                <a:latin typeface="Anton"/>
                <a:ea typeface="Anton"/>
                <a:cs typeface="Anton"/>
                <a:sym typeface="Anton"/>
              </a:defRPr>
            </a:lvl8pPr>
            <a:lvl9pPr lvl="8" rtl="0">
              <a:spcBef>
                <a:spcPts val="0"/>
              </a:spcBef>
              <a:spcAft>
                <a:spcPts val="0"/>
              </a:spcAft>
              <a:buSzPts val="1600"/>
              <a:buFont typeface="Anton"/>
              <a:buNone/>
              <a:defRPr sz="1600" b="0">
                <a:latin typeface="Anton"/>
                <a:ea typeface="Anton"/>
                <a:cs typeface="Anton"/>
                <a:sym typeface="Anton"/>
              </a:defRPr>
            </a:lvl9pPr>
          </a:lstStyle>
          <a:p>
            <a:endParaRPr/>
          </a:p>
        </p:txBody>
      </p:sp>
      <p:sp>
        <p:nvSpPr>
          <p:cNvPr id="55" name="Google Shape;55;p9"/>
          <p:cNvSpPr txBox="1">
            <a:spLocks noGrp="1"/>
          </p:cNvSpPr>
          <p:nvPr>
            <p:ph type="subTitle" idx="5"/>
          </p:nvPr>
        </p:nvSpPr>
        <p:spPr>
          <a:xfrm>
            <a:off x="5107893" y="3937703"/>
            <a:ext cx="2907900" cy="974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Font typeface="Abel"/>
              <a:buNone/>
              <a:defRPr>
                <a:latin typeface="Abel"/>
                <a:ea typeface="Abel"/>
                <a:cs typeface="Abel"/>
                <a:sym typeface="Abel"/>
              </a:defRPr>
            </a:lvl1pPr>
            <a:lvl2pPr lvl="1" rtl="0">
              <a:lnSpc>
                <a:spcPct val="100000"/>
              </a:lnSpc>
              <a:spcBef>
                <a:spcPts val="0"/>
              </a:spcBef>
              <a:spcAft>
                <a:spcPts val="0"/>
              </a:spcAft>
              <a:buSzPts val="1000"/>
              <a:buFont typeface="Abel"/>
              <a:buNone/>
              <a:defRPr sz="1000">
                <a:latin typeface="Abel"/>
                <a:ea typeface="Abel"/>
                <a:cs typeface="Abel"/>
                <a:sym typeface="Abel"/>
              </a:defRPr>
            </a:lvl2pPr>
            <a:lvl3pPr lvl="2" rtl="0">
              <a:lnSpc>
                <a:spcPct val="100000"/>
              </a:lnSpc>
              <a:spcBef>
                <a:spcPts val="0"/>
              </a:spcBef>
              <a:spcAft>
                <a:spcPts val="0"/>
              </a:spcAft>
              <a:buSzPts val="1000"/>
              <a:buFont typeface="Abel"/>
              <a:buNone/>
              <a:defRPr sz="1000">
                <a:latin typeface="Abel"/>
                <a:ea typeface="Abel"/>
                <a:cs typeface="Abel"/>
                <a:sym typeface="Abel"/>
              </a:defRPr>
            </a:lvl3pPr>
            <a:lvl4pPr lvl="3" rtl="0">
              <a:lnSpc>
                <a:spcPct val="100000"/>
              </a:lnSpc>
              <a:spcBef>
                <a:spcPts val="0"/>
              </a:spcBef>
              <a:spcAft>
                <a:spcPts val="0"/>
              </a:spcAft>
              <a:buSzPts val="1000"/>
              <a:buFont typeface="Abel"/>
              <a:buNone/>
              <a:defRPr sz="1000">
                <a:latin typeface="Abel"/>
                <a:ea typeface="Abel"/>
                <a:cs typeface="Abel"/>
                <a:sym typeface="Abel"/>
              </a:defRPr>
            </a:lvl4pPr>
            <a:lvl5pPr lvl="4" rtl="0">
              <a:lnSpc>
                <a:spcPct val="100000"/>
              </a:lnSpc>
              <a:spcBef>
                <a:spcPts val="0"/>
              </a:spcBef>
              <a:spcAft>
                <a:spcPts val="0"/>
              </a:spcAft>
              <a:buSzPts val="1000"/>
              <a:buFont typeface="Abel"/>
              <a:buNone/>
              <a:defRPr sz="1000">
                <a:latin typeface="Abel"/>
                <a:ea typeface="Abel"/>
                <a:cs typeface="Abel"/>
                <a:sym typeface="Abel"/>
              </a:defRPr>
            </a:lvl5pPr>
            <a:lvl6pPr lvl="5" rtl="0">
              <a:lnSpc>
                <a:spcPct val="100000"/>
              </a:lnSpc>
              <a:spcBef>
                <a:spcPts val="0"/>
              </a:spcBef>
              <a:spcAft>
                <a:spcPts val="0"/>
              </a:spcAft>
              <a:buSzPts val="1000"/>
              <a:buFont typeface="Abel"/>
              <a:buNone/>
              <a:defRPr sz="1000">
                <a:latin typeface="Abel"/>
                <a:ea typeface="Abel"/>
                <a:cs typeface="Abel"/>
                <a:sym typeface="Abel"/>
              </a:defRPr>
            </a:lvl6pPr>
            <a:lvl7pPr lvl="6" rtl="0">
              <a:lnSpc>
                <a:spcPct val="100000"/>
              </a:lnSpc>
              <a:spcBef>
                <a:spcPts val="0"/>
              </a:spcBef>
              <a:spcAft>
                <a:spcPts val="0"/>
              </a:spcAft>
              <a:buSzPts val="1000"/>
              <a:buFont typeface="Abel"/>
              <a:buNone/>
              <a:defRPr sz="1000">
                <a:latin typeface="Abel"/>
                <a:ea typeface="Abel"/>
                <a:cs typeface="Abel"/>
                <a:sym typeface="Abel"/>
              </a:defRPr>
            </a:lvl7pPr>
            <a:lvl8pPr lvl="7" rtl="0">
              <a:lnSpc>
                <a:spcPct val="100000"/>
              </a:lnSpc>
              <a:spcBef>
                <a:spcPts val="0"/>
              </a:spcBef>
              <a:spcAft>
                <a:spcPts val="0"/>
              </a:spcAft>
              <a:buSzPts val="1000"/>
              <a:buFont typeface="Abel"/>
              <a:buNone/>
              <a:defRPr sz="1000">
                <a:latin typeface="Abel"/>
                <a:ea typeface="Abel"/>
                <a:cs typeface="Abel"/>
                <a:sym typeface="Abel"/>
              </a:defRPr>
            </a:lvl8pPr>
            <a:lvl9pPr lvl="8" rtl="0">
              <a:lnSpc>
                <a:spcPct val="100000"/>
              </a:lnSpc>
              <a:spcBef>
                <a:spcPts val="0"/>
              </a:spcBef>
              <a:spcAft>
                <a:spcPts val="0"/>
              </a:spcAft>
              <a:buSzPts val="1000"/>
              <a:buFont typeface="Abel"/>
              <a:buNone/>
              <a:defRPr sz="1000">
                <a:latin typeface="Abel"/>
                <a:ea typeface="Abel"/>
                <a:cs typeface="Abel"/>
                <a:sym typeface="Abel"/>
              </a:defRPr>
            </a:lvl9pPr>
          </a:lstStyle>
          <a:p>
            <a:endParaRPr/>
          </a:p>
        </p:txBody>
      </p:sp>
      <p:sp>
        <p:nvSpPr>
          <p:cNvPr id="56" name="Google Shape;56;p9"/>
          <p:cNvSpPr txBox="1">
            <a:spLocks noGrp="1"/>
          </p:cNvSpPr>
          <p:nvPr>
            <p:ph type="ctrTitle" idx="6"/>
          </p:nvPr>
        </p:nvSpPr>
        <p:spPr>
          <a:xfrm>
            <a:off x="5107893" y="1663150"/>
            <a:ext cx="2784900" cy="5763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600"/>
              <a:buNone/>
              <a:defRPr sz="1600" b="0">
                <a:latin typeface="Staatliches"/>
                <a:ea typeface="Staatliches"/>
                <a:cs typeface="Staatliches"/>
                <a:sym typeface="Staatliches"/>
              </a:defRPr>
            </a:lvl1pPr>
            <a:lvl2pPr lvl="1" rtl="0">
              <a:spcBef>
                <a:spcPts val="0"/>
              </a:spcBef>
              <a:spcAft>
                <a:spcPts val="0"/>
              </a:spcAft>
              <a:buSzPts val="1600"/>
              <a:buFont typeface="Anton"/>
              <a:buNone/>
              <a:defRPr sz="1600" b="0">
                <a:latin typeface="Anton"/>
                <a:ea typeface="Anton"/>
                <a:cs typeface="Anton"/>
                <a:sym typeface="Anton"/>
              </a:defRPr>
            </a:lvl2pPr>
            <a:lvl3pPr lvl="2" rtl="0">
              <a:spcBef>
                <a:spcPts val="0"/>
              </a:spcBef>
              <a:spcAft>
                <a:spcPts val="0"/>
              </a:spcAft>
              <a:buSzPts val="1600"/>
              <a:buFont typeface="Anton"/>
              <a:buNone/>
              <a:defRPr sz="1600" b="0">
                <a:latin typeface="Anton"/>
                <a:ea typeface="Anton"/>
                <a:cs typeface="Anton"/>
                <a:sym typeface="Anton"/>
              </a:defRPr>
            </a:lvl3pPr>
            <a:lvl4pPr lvl="3" rtl="0">
              <a:spcBef>
                <a:spcPts val="0"/>
              </a:spcBef>
              <a:spcAft>
                <a:spcPts val="0"/>
              </a:spcAft>
              <a:buSzPts val="1600"/>
              <a:buFont typeface="Anton"/>
              <a:buNone/>
              <a:defRPr sz="1600" b="0">
                <a:latin typeface="Anton"/>
                <a:ea typeface="Anton"/>
                <a:cs typeface="Anton"/>
                <a:sym typeface="Anton"/>
              </a:defRPr>
            </a:lvl4pPr>
            <a:lvl5pPr lvl="4" rtl="0">
              <a:spcBef>
                <a:spcPts val="0"/>
              </a:spcBef>
              <a:spcAft>
                <a:spcPts val="0"/>
              </a:spcAft>
              <a:buSzPts val="1600"/>
              <a:buFont typeface="Anton"/>
              <a:buNone/>
              <a:defRPr sz="1600" b="0">
                <a:latin typeface="Anton"/>
                <a:ea typeface="Anton"/>
                <a:cs typeface="Anton"/>
                <a:sym typeface="Anton"/>
              </a:defRPr>
            </a:lvl5pPr>
            <a:lvl6pPr lvl="5" rtl="0">
              <a:spcBef>
                <a:spcPts val="0"/>
              </a:spcBef>
              <a:spcAft>
                <a:spcPts val="0"/>
              </a:spcAft>
              <a:buSzPts val="1600"/>
              <a:buFont typeface="Anton"/>
              <a:buNone/>
              <a:defRPr sz="1600" b="0">
                <a:latin typeface="Anton"/>
                <a:ea typeface="Anton"/>
                <a:cs typeface="Anton"/>
                <a:sym typeface="Anton"/>
              </a:defRPr>
            </a:lvl6pPr>
            <a:lvl7pPr lvl="6" rtl="0">
              <a:spcBef>
                <a:spcPts val="0"/>
              </a:spcBef>
              <a:spcAft>
                <a:spcPts val="0"/>
              </a:spcAft>
              <a:buSzPts val="1600"/>
              <a:buFont typeface="Anton"/>
              <a:buNone/>
              <a:defRPr sz="1600" b="0">
                <a:latin typeface="Anton"/>
                <a:ea typeface="Anton"/>
                <a:cs typeface="Anton"/>
                <a:sym typeface="Anton"/>
              </a:defRPr>
            </a:lvl7pPr>
            <a:lvl8pPr lvl="7" rtl="0">
              <a:spcBef>
                <a:spcPts val="0"/>
              </a:spcBef>
              <a:spcAft>
                <a:spcPts val="0"/>
              </a:spcAft>
              <a:buSzPts val="1600"/>
              <a:buFont typeface="Anton"/>
              <a:buNone/>
              <a:defRPr sz="1600" b="0">
                <a:latin typeface="Anton"/>
                <a:ea typeface="Anton"/>
                <a:cs typeface="Anton"/>
                <a:sym typeface="Anton"/>
              </a:defRPr>
            </a:lvl8pPr>
            <a:lvl9pPr lvl="8" rtl="0">
              <a:spcBef>
                <a:spcPts val="0"/>
              </a:spcBef>
              <a:spcAft>
                <a:spcPts val="0"/>
              </a:spcAft>
              <a:buSzPts val="1600"/>
              <a:buFont typeface="Anton"/>
              <a:buNone/>
              <a:defRPr sz="1600" b="0">
                <a:latin typeface="Anton"/>
                <a:ea typeface="Anton"/>
                <a:cs typeface="Anton"/>
                <a:sym typeface="Anton"/>
              </a:defRPr>
            </a:lvl9pPr>
          </a:lstStyle>
          <a:p>
            <a:endParaRPr/>
          </a:p>
        </p:txBody>
      </p:sp>
      <p:sp>
        <p:nvSpPr>
          <p:cNvPr id="57" name="Google Shape;57;p9"/>
          <p:cNvSpPr txBox="1">
            <a:spLocks noGrp="1"/>
          </p:cNvSpPr>
          <p:nvPr>
            <p:ph type="subTitle" idx="7"/>
          </p:nvPr>
        </p:nvSpPr>
        <p:spPr>
          <a:xfrm>
            <a:off x="5107893" y="2239450"/>
            <a:ext cx="2907900" cy="974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Font typeface="Abel"/>
              <a:buNone/>
              <a:defRPr>
                <a:latin typeface="Abel"/>
                <a:ea typeface="Abel"/>
                <a:cs typeface="Abel"/>
                <a:sym typeface="Abel"/>
              </a:defRPr>
            </a:lvl1pPr>
            <a:lvl2pPr lvl="1" rtl="0">
              <a:lnSpc>
                <a:spcPct val="100000"/>
              </a:lnSpc>
              <a:spcBef>
                <a:spcPts val="0"/>
              </a:spcBef>
              <a:spcAft>
                <a:spcPts val="0"/>
              </a:spcAft>
              <a:buSzPts val="1000"/>
              <a:buFont typeface="Abel"/>
              <a:buNone/>
              <a:defRPr sz="1000">
                <a:latin typeface="Abel"/>
                <a:ea typeface="Abel"/>
                <a:cs typeface="Abel"/>
                <a:sym typeface="Abel"/>
              </a:defRPr>
            </a:lvl2pPr>
            <a:lvl3pPr lvl="2" rtl="0">
              <a:lnSpc>
                <a:spcPct val="100000"/>
              </a:lnSpc>
              <a:spcBef>
                <a:spcPts val="0"/>
              </a:spcBef>
              <a:spcAft>
                <a:spcPts val="0"/>
              </a:spcAft>
              <a:buSzPts val="1000"/>
              <a:buFont typeface="Abel"/>
              <a:buNone/>
              <a:defRPr sz="1000">
                <a:latin typeface="Abel"/>
                <a:ea typeface="Abel"/>
                <a:cs typeface="Abel"/>
                <a:sym typeface="Abel"/>
              </a:defRPr>
            </a:lvl3pPr>
            <a:lvl4pPr lvl="3" rtl="0">
              <a:lnSpc>
                <a:spcPct val="100000"/>
              </a:lnSpc>
              <a:spcBef>
                <a:spcPts val="0"/>
              </a:spcBef>
              <a:spcAft>
                <a:spcPts val="0"/>
              </a:spcAft>
              <a:buSzPts val="1000"/>
              <a:buFont typeface="Abel"/>
              <a:buNone/>
              <a:defRPr sz="1000">
                <a:latin typeface="Abel"/>
                <a:ea typeface="Abel"/>
                <a:cs typeface="Abel"/>
                <a:sym typeface="Abel"/>
              </a:defRPr>
            </a:lvl4pPr>
            <a:lvl5pPr lvl="4" rtl="0">
              <a:lnSpc>
                <a:spcPct val="100000"/>
              </a:lnSpc>
              <a:spcBef>
                <a:spcPts val="0"/>
              </a:spcBef>
              <a:spcAft>
                <a:spcPts val="0"/>
              </a:spcAft>
              <a:buSzPts val="1000"/>
              <a:buFont typeface="Abel"/>
              <a:buNone/>
              <a:defRPr sz="1000">
                <a:latin typeface="Abel"/>
                <a:ea typeface="Abel"/>
                <a:cs typeface="Abel"/>
                <a:sym typeface="Abel"/>
              </a:defRPr>
            </a:lvl5pPr>
            <a:lvl6pPr lvl="5" rtl="0">
              <a:lnSpc>
                <a:spcPct val="100000"/>
              </a:lnSpc>
              <a:spcBef>
                <a:spcPts val="0"/>
              </a:spcBef>
              <a:spcAft>
                <a:spcPts val="0"/>
              </a:spcAft>
              <a:buSzPts val="1000"/>
              <a:buFont typeface="Abel"/>
              <a:buNone/>
              <a:defRPr sz="1000">
                <a:latin typeface="Abel"/>
                <a:ea typeface="Abel"/>
                <a:cs typeface="Abel"/>
                <a:sym typeface="Abel"/>
              </a:defRPr>
            </a:lvl6pPr>
            <a:lvl7pPr lvl="6" rtl="0">
              <a:lnSpc>
                <a:spcPct val="100000"/>
              </a:lnSpc>
              <a:spcBef>
                <a:spcPts val="0"/>
              </a:spcBef>
              <a:spcAft>
                <a:spcPts val="0"/>
              </a:spcAft>
              <a:buSzPts val="1000"/>
              <a:buFont typeface="Abel"/>
              <a:buNone/>
              <a:defRPr sz="1000">
                <a:latin typeface="Abel"/>
                <a:ea typeface="Abel"/>
                <a:cs typeface="Abel"/>
                <a:sym typeface="Abel"/>
              </a:defRPr>
            </a:lvl7pPr>
            <a:lvl8pPr lvl="7" rtl="0">
              <a:lnSpc>
                <a:spcPct val="100000"/>
              </a:lnSpc>
              <a:spcBef>
                <a:spcPts val="0"/>
              </a:spcBef>
              <a:spcAft>
                <a:spcPts val="0"/>
              </a:spcAft>
              <a:buSzPts val="1000"/>
              <a:buFont typeface="Abel"/>
              <a:buNone/>
              <a:defRPr sz="1000">
                <a:latin typeface="Abel"/>
                <a:ea typeface="Abel"/>
                <a:cs typeface="Abel"/>
                <a:sym typeface="Abel"/>
              </a:defRPr>
            </a:lvl8pPr>
            <a:lvl9pPr lvl="8" rtl="0">
              <a:lnSpc>
                <a:spcPct val="100000"/>
              </a:lnSpc>
              <a:spcBef>
                <a:spcPts val="0"/>
              </a:spcBef>
              <a:spcAft>
                <a:spcPts val="0"/>
              </a:spcAft>
              <a:buSzPts val="1000"/>
              <a:buFont typeface="Abel"/>
              <a:buNone/>
              <a:defRPr sz="1000">
                <a:latin typeface="Abel"/>
                <a:ea typeface="Abel"/>
                <a:cs typeface="Abel"/>
                <a:sym typeface="Abel"/>
              </a:defRPr>
            </a:lvl9pPr>
          </a:lstStyle>
          <a:p>
            <a:endParaRPr/>
          </a:p>
        </p:txBody>
      </p:sp>
      <p:sp>
        <p:nvSpPr>
          <p:cNvPr id="58" name="Google Shape;58;p9"/>
          <p:cNvSpPr/>
          <p:nvPr/>
        </p:nvSpPr>
        <p:spPr>
          <a:xfrm>
            <a:off x="1735750" y="405363"/>
            <a:ext cx="5614500" cy="529500"/>
          </a:xfrm>
          <a:prstGeom prst="roundRect">
            <a:avLst>
              <a:gd name="adj" fmla="val 19858"/>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9"/>
          <p:cNvSpPr/>
          <p:nvPr/>
        </p:nvSpPr>
        <p:spPr>
          <a:xfrm>
            <a:off x="1791950" y="460943"/>
            <a:ext cx="5616300" cy="529500"/>
          </a:xfrm>
          <a:prstGeom prst="roundRect">
            <a:avLst>
              <a:gd name="adj" fmla="val 1189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9"/>
          <p:cNvSpPr txBox="1">
            <a:spLocks noGrp="1"/>
          </p:cNvSpPr>
          <p:nvPr>
            <p:ph type="ctrTitle" idx="8"/>
          </p:nvPr>
        </p:nvSpPr>
        <p:spPr>
          <a:xfrm>
            <a:off x="1791950" y="436800"/>
            <a:ext cx="5558100" cy="5295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rgbClr val="2D406A"/>
              </a:buClr>
              <a:buSzPts val="2600"/>
              <a:buNone/>
              <a:defRPr sz="2000" b="0">
                <a:latin typeface="Staatliches"/>
                <a:ea typeface="Staatliches"/>
                <a:cs typeface="Staatliches"/>
                <a:sym typeface="Staatliches"/>
              </a:defRPr>
            </a:lvl1pPr>
            <a:lvl2pPr lvl="1" algn="ctr" rtl="0">
              <a:spcBef>
                <a:spcPts val="0"/>
              </a:spcBef>
              <a:spcAft>
                <a:spcPts val="0"/>
              </a:spcAft>
              <a:buClr>
                <a:srgbClr val="338987"/>
              </a:buClr>
              <a:buSzPts val="2000"/>
              <a:buNone/>
              <a:defRPr sz="2000" b="0">
                <a:solidFill>
                  <a:srgbClr val="338987"/>
                </a:solidFill>
              </a:defRPr>
            </a:lvl2pPr>
            <a:lvl3pPr lvl="2" algn="ctr" rtl="0">
              <a:spcBef>
                <a:spcPts val="0"/>
              </a:spcBef>
              <a:spcAft>
                <a:spcPts val="0"/>
              </a:spcAft>
              <a:buClr>
                <a:srgbClr val="338987"/>
              </a:buClr>
              <a:buSzPts val="2000"/>
              <a:buNone/>
              <a:defRPr sz="2000" b="0">
                <a:solidFill>
                  <a:srgbClr val="338987"/>
                </a:solidFill>
              </a:defRPr>
            </a:lvl3pPr>
            <a:lvl4pPr lvl="3" algn="ctr" rtl="0">
              <a:spcBef>
                <a:spcPts val="0"/>
              </a:spcBef>
              <a:spcAft>
                <a:spcPts val="0"/>
              </a:spcAft>
              <a:buClr>
                <a:srgbClr val="338987"/>
              </a:buClr>
              <a:buSzPts val="2000"/>
              <a:buNone/>
              <a:defRPr sz="2000" b="0">
                <a:solidFill>
                  <a:srgbClr val="338987"/>
                </a:solidFill>
              </a:defRPr>
            </a:lvl4pPr>
            <a:lvl5pPr lvl="4" algn="ctr" rtl="0">
              <a:spcBef>
                <a:spcPts val="0"/>
              </a:spcBef>
              <a:spcAft>
                <a:spcPts val="0"/>
              </a:spcAft>
              <a:buClr>
                <a:srgbClr val="338987"/>
              </a:buClr>
              <a:buSzPts val="2000"/>
              <a:buNone/>
              <a:defRPr sz="2000" b="0">
                <a:solidFill>
                  <a:srgbClr val="338987"/>
                </a:solidFill>
              </a:defRPr>
            </a:lvl5pPr>
            <a:lvl6pPr lvl="5" algn="ctr" rtl="0">
              <a:spcBef>
                <a:spcPts val="0"/>
              </a:spcBef>
              <a:spcAft>
                <a:spcPts val="0"/>
              </a:spcAft>
              <a:buClr>
                <a:srgbClr val="338987"/>
              </a:buClr>
              <a:buSzPts val="2000"/>
              <a:buNone/>
              <a:defRPr sz="2000" b="0">
                <a:solidFill>
                  <a:srgbClr val="338987"/>
                </a:solidFill>
              </a:defRPr>
            </a:lvl6pPr>
            <a:lvl7pPr lvl="6" algn="ctr" rtl="0">
              <a:spcBef>
                <a:spcPts val="0"/>
              </a:spcBef>
              <a:spcAft>
                <a:spcPts val="0"/>
              </a:spcAft>
              <a:buClr>
                <a:srgbClr val="338987"/>
              </a:buClr>
              <a:buSzPts val="2000"/>
              <a:buNone/>
              <a:defRPr sz="2000" b="0">
                <a:solidFill>
                  <a:srgbClr val="338987"/>
                </a:solidFill>
              </a:defRPr>
            </a:lvl7pPr>
            <a:lvl8pPr lvl="7" algn="ctr" rtl="0">
              <a:spcBef>
                <a:spcPts val="0"/>
              </a:spcBef>
              <a:spcAft>
                <a:spcPts val="0"/>
              </a:spcAft>
              <a:buClr>
                <a:srgbClr val="338987"/>
              </a:buClr>
              <a:buSzPts val="2000"/>
              <a:buNone/>
              <a:defRPr sz="2000" b="0">
                <a:solidFill>
                  <a:srgbClr val="338987"/>
                </a:solidFill>
              </a:defRPr>
            </a:lvl8pPr>
            <a:lvl9pPr lvl="8" algn="ctr" rtl="0">
              <a:spcBef>
                <a:spcPts val="0"/>
              </a:spcBef>
              <a:spcAft>
                <a:spcPts val="0"/>
              </a:spcAft>
              <a:buClr>
                <a:srgbClr val="338987"/>
              </a:buClr>
              <a:buSzPts val="2000"/>
              <a:buNone/>
              <a:defRPr sz="2000" b="0">
                <a:solidFill>
                  <a:srgbClr val="338987"/>
                </a:solidFil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TEXT">
  <p:cSld name="CUSTOM_6_1_1_1">
    <p:bg>
      <p:bgPr>
        <a:solidFill>
          <a:schemeClr val="dk1"/>
        </a:solidFill>
        <a:effectLst/>
      </p:bgPr>
    </p:bg>
    <p:spTree>
      <p:nvGrpSpPr>
        <p:cNvPr id="1" name="Shape 61"/>
        <p:cNvGrpSpPr/>
        <p:nvPr/>
      </p:nvGrpSpPr>
      <p:grpSpPr>
        <a:xfrm>
          <a:off x="0" y="0"/>
          <a:ext cx="0" cy="0"/>
          <a:chOff x="0" y="0"/>
          <a:chExt cx="0" cy="0"/>
        </a:xfrm>
      </p:grpSpPr>
      <p:sp>
        <p:nvSpPr>
          <p:cNvPr id="62" name="Google Shape;62;p10"/>
          <p:cNvSpPr txBox="1">
            <a:spLocks noGrp="1"/>
          </p:cNvSpPr>
          <p:nvPr>
            <p:ph type="ctrTitle"/>
          </p:nvPr>
        </p:nvSpPr>
        <p:spPr>
          <a:xfrm>
            <a:off x="889350" y="1658275"/>
            <a:ext cx="4538400" cy="18270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2D406A"/>
              </a:buClr>
              <a:buSzPts val="4800"/>
              <a:buNone/>
              <a:defRPr sz="7200" b="0">
                <a:latin typeface="Staatliches"/>
                <a:ea typeface="Staatliches"/>
                <a:cs typeface="Staatliches"/>
                <a:sym typeface="Staatliches"/>
              </a:defRPr>
            </a:lvl1pPr>
            <a:lvl2pPr lvl="1" algn="ctr" rtl="0">
              <a:spcBef>
                <a:spcPts val="0"/>
              </a:spcBef>
              <a:spcAft>
                <a:spcPts val="0"/>
              </a:spcAft>
              <a:buClr>
                <a:srgbClr val="338987"/>
              </a:buClr>
              <a:buSzPts val="4800"/>
              <a:buNone/>
              <a:defRPr sz="4800" b="0">
                <a:solidFill>
                  <a:srgbClr val="338987"/>
                </a:solidFill>
              </a:defRPr>
            </a:lvl2pPr>
            <a:lvl3pPr lvl="2" algn="ctr" rtl="0">
              <a:spcBef>
                <a:spcPts val="0"/>
              </a:spcBef>
              <a:spcAft>
                <a:spcPts val="0"/>
              </a:spcAft>
              <a:buClr>
                <a:srgbClr val="338987"/>
              </a:buClr>
              <a:buSzPts val="4800"/>
              <a:buNone/>
              <a:defRPr sz="4800" b="0">
                <a:solidFill>
                  <a:srgbClr val="338987"/>
                </a:solidFill>
              </a:defRPr>
            </a:lvl3pPr>
            <a:lvl4pPr lvl="3" algn="ctr" rtl="0">
              <a:spcBef>
                <a:spcPts val="0"/>
              </a:spcBef>
              <a:spcAft>
                <a:spcPts val="0"/>
              </a:spcAft>
              <a:buClr>
                <a:srgbClr val="338987"/>
              </a:buClr>
              <a:buSzPts val="4800"/>
              <a:buNone/>
              <a:defRPr sz="4800" b="0">
                <a:solidFill>
                  <a:srgbClr val="338987"/>
                </a:solidFill>
              </a:defRPr>
            </a:lvl4pPr>
            <a:lvl5pPr lvl="4" algn="ctr" rtl="0">
              <a:spcBef>
                <a:spcPts val="0"/>
              </a:spcBef>
              <a:spcAft>
                <a:spcPts val="0"/>
              </a:spcAft>
              <a:buClr>
                <a:srgbClr val="338987"/>
              </a:buClr>
              <a:buSzPts val="4800"/>
              <a:buNone/>
              <a:defRPr sz="4800" b="0">
                <a:solidFill>
                  <a:srgbClr val="338987"/>
                </a:solidFill>
              </a:defRPr>
            </a:lvl5pPr>
            <a:lvl6pPr lvl="5" algn="ctr" rtl="0">
              <a:spcBef>
                <a:spcPts val="0"/>
              </a:spcBef>
              <a:spcAft>
                <a:spcPts val="0"/>
              </a:spcAft>
              <a:buClr>
                <a:srgbClr val="338987"/>
              </a:buClr>
              <a:buSzPts val="4800"/>
              <a:buNone/>
              <a:defRPr sz="4800" b="0">
                <a:solidFill>
                  <a:srgbClr val="338987"/>
                </a:solidFill>
              </a:defRPr>
            </a:lvl6pPr>
            <a:lvl7pPr lvl="6" algn="ctr" rtl="0">
              <a:spcBef>
                <a:spcPts val="0"/>
              </a:spcBef>
              <a:spcAft>
                <a:spcPts val="0"/>
              </a:spcAft>
              <a:buClr>
                <a:srgbClr val="338987"/>
              </a:buClr>
              <a:buSzPts val="4800"/>
              <a:buNone/>
              <a:defRPr sz="4800" b="0">
                <a:solidFill>
                  <a:srgbClr val="338987"/>
                </a:solidFill>
              </a:defRPr>
            </a:lvl7pPr>
            <a:lvl8pPr lvl="7" algn="ctr" rtl="0">
              <a:spcBef>
                <a:spcPts val="0"/>
              </a:spcBef>
              <a:spcAft>
                <a:spcPts val="0"/>
              </a:spcAft>
              <a:buClr>
                <a:srgbClr val="338987"/>
              </a:buClr>
              <a:buSzPts val="4800"/>
              <a:buNone/>
              <a:defRPr sz="4800" b="0">
                <a:solidFill>
                  <a:srgbClr val="338987"/>
                </a:solidFill>
              </a:defRPr>
            </a:lvl8pPr>
            <a:lvl9pPr lvl="8" algn="ctr" rtl="0">
              <a:spcBef>
                <a:spcPts val="0"/>
              </a:spcBef>
              <a:spcAft>
                <a:spcPts val="0"/>
              </a:spcAft>
              <a:buClr>
                <a:srgbClr val="338987"/>
              </a:buClr>
              <a:buSzPts val="4800"/>
              <a:buNone/>
              <a:defRPr sz="4800" b="0">
                <a:solidFill>
                  <a:srgbClr val="338987"/>
                </a:solidFil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TEXT 1">
  <p:cSld name="CUSTOM_6_1_1_1_1">
    <p:bg>
      <p:bgPr>
        <a:solidFill>
          <a:schemeClr val="dk1"/>
        </a:solidFill>
        <a:effectLst/>
      </p:bgPr>
    </p:bg>
    <p:spTree>
      <p:nvGrpSpPr>
        <p:cNvPr id="1" name="Shape 63"/>
        <p:cNvGrpSpPr/>
        <p:nvPr/>
      </p:nvGrpSpPr>
      <p:grpSpPr>
        <a:xfrm>
          <a:off x="0" y="0"/>
          <a:ext cx="0" cy="0"/>
          <a:chOff x="0" y="0"/>
          <a:chExt cx="0" cy="0"/>
        </a:xfrm>
      </p:grpSpPr>
      <p:sp>
        <p:nvSpPr>
          <p:cNvPr id="64" name="Google Shape;64;p11"/>
          <p:cNvSpPr txBox="1">
            <a:spLocks noGrp="1"/>
          </p:cNvSpPr>
          <p:nvPr>
            <p:ph type="ctrTitle"/>
          </p:nvPr>
        </p:nvSpPr>
        <p:spPr>
          <a:xfrm>
            <a:off x="5641825" y="1658275"/>
            <a:ext cx="2655600" cy="18270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2D406A"/>
              </a:buClr>
              <a:buSzPts val="4800"/>
              <a:buNone/>
              <a:defRPr sz="3600" b="0">
                <a:latin typeface="Staatliches"/>
                <a:ea typeface="Staatliches"/>
                <a:cs typeface="Staatliches"/>
                <a:sym typeface="Staatliches"/>
              </a:defRPr>
            </a:lvl1pPr>
            <a:lvl2pPr lvl="1" algn="ctr" rtl="0">
              <a:spcBef>
                <a:spcPts val="0"/>
              </a:spcBef>
              <a:spcAft>
                <a:spcPts val="0"/>
              </a:spcAft>
              <a:buClr>
                <a:srgbClr val="338987"/>
              </a:buClr>
              <a:buSzPts val="4800"/>
              <a:buNone/>
              <a:defRPr sz="4800" b="0">
                <a:solidFill>
                  <a:srgbClr val="338987"/>
                </a:solidFill>
              </a:defRPr>
            </a:lvl2pPr>
            <a:lvl3pPr lvl="2" algn="ctr" rtl="0">
              <a:spcBef>
                <a:spcPts val="0"/>
              </a:spcBef>
              <a:spcAft>
                <a:spcPts val="0"/>
              </a:spcAft>
              <a:buClr>
                <a:srgbClr val="338987"/>
              </a:buClr>
              <a:buSzPts val="4800"/>
              <a:buNone/>
              <a:defRPr sz="4800" b="0">
                <a:solidFill>
                  <a:srgbClr val="338987"/>
                </a:solidFill>
              </a:defRPr>
            </a:lvl3pPr>
            <a:lvl4pPr lvl="3" algn="ctr" rtl="0">
              <a:spcBef>
                <a:spcPts val="0"/>
              </a:spcBef>
              <a:spcAft>
                <a:spcPts val="0"/>
              </a:spcAft>
              <a:buClr>
                <a:srgbClr val="338987"/>
              </a:buClr>
              <a:buSzPts val="4800"/>
              <a:buNone/>
              <a:defRPr sz="4800" b="0">
                <a:solidFill>
                  <a:srgbClr val="338987"/>
                </a:solidFill>
              </a:defRPr>
            </a:lvl4pPr>
            <a:lvl5pPr lvl="4" algn="ctr" rtl="0">
              <a:spcBef>
                <a:spcPts val="0"/>
              </a:spcBef>
              <a:spcAft>
                <a:spcPts val="0"/>
              </a:spcAft>
              <a:buClr>
                <a:srgbClr val="338987"/>
              </a:buClr>
              <a:buSzPts val="4800"/>
              <a:buNone/>
              <a:defRPr sz="4800" b="0">
                <a:solidFill>
                  <a:srgbClr val="338987"/>
                </a:solidFill>
              </a:defRPr>
            </a:lvl5pPr>
            <a:lvl6pPr lvl="5" algn="ctr" rtl="0">
              <a:spcBef>
                <a:spcPts val="0"/>
              </a:spcBef>
              <a:spcAft>
                <a:spcPts val="0"/>
              </a:spcAft>
              <a:buClr>
                <a:srgbClr val="338987"/>
              </a:buClr>
              <a:buSzPts val="4800"/>
              <a:buNone/>
              <a:defRPr sz="4800" b="0">
                <a:solidFill>
                  <a:srgbClr val="338987"/>
                </a:solidFill>
              </a:defRPr>
            </a:lvl6pPr>
            <a:lvl7pPr lvl="6" algn="ctr" rtl="0">
              <a:spcBef>
                <a:spcPts val="0"/>
              </a:spcBef>
              <a:spcAft>
                <a:spcPts val="0"/>
              </a:spcAft>
              <a:buClr>
                <a:srgbClr val="338987"/>
              </a:buClr>
              <a:buSzPts val="4800"/>
              <a:buNone/>
              <a:defRPr sz="4800" b="0">
                <a:solidFill>
                  <a:srgbClr val="338987"/>
                </a:solidFill>
              </a:defRPr>
            </a:lvl7pPr>
            <a:lvl8pPr lvl="7" algn="ctr" rtl="0">
              <a:spcBef>
                <a:spcPts val="0"/>
              </a:spcBef>
              <a:spcAft>
                <a:spcPts val="0"/>
              </a:spcAft>
              <a:buClr>
                <a:srgbClr val="338987"/>
              </a:buClr>
              <a:buSzPts val="4800"/>
              <a:buNone/>
              <a:defRPr sz="4800" b="0">
                <a:solidFill>
                  <a:srgbClr val="338987"/>
                </a:solidFill>
              </a:defRPr>
            </a:lvl8pPr>
            <a:lvl9pPr lvl="8" algn="ctr" rtl="0">
              <a:spcBef>
                <a:spcPts val="0"/>
              </a:spcBef>
              <a:spcAft>
                <a:spcPts val="0"/>
              </a:spcAft>
              <a:buClr>
                <a:srgbClr val="338987"/>
              </a:buClr>
              <a:buSzPts val="4800"/>
              <a:buNone/>
              <a:defRPr sz="4800" b="0">
                <a:solidFill>
                  <a:srgbClr val="338987"/>
                </a:solidFill>
              </a:defRPr>
            </a:lvl9pPr>
          </a:lstStyle>
          <a:p>
            <a:endParaRPr/>
          </a:p>
        </p:txBody>
      </p:sp>
      <p:grpSp>
        <p:nvGrpSpPr>
          <p:cNvPr id="65" name="Google Shape;65;p11"/>
          <p:cNvGrpSpPr/>
          <p:nvPr/>
        </p:nvGrpSpPr>
        <p:grpSpPr>
          <a:xfrm>
            <a:off x="429933" y="1083300"/>
            <a:ext cx="4465655" cy="3077191"/>
            <a:chOff x="1211784" y="1483576"/>
            <a:chExt cx="6753864" cy="2714769"/>
          </a:xfrm>
        </p:grpSpPr>
        <p:sp>
          <p:nvSpPr>
            <p:cNvPr id="66" name="Google Shape;66;p11"/>
            <p:cNvSpPr/>
            <p:nvPr/>
          </p:nvSpPr>
          <p:spPr>
            <a:xfrm>
              <a:off x="1211784" y="1575146"/>
              <a:ext cx="6648000" cy="2623200"/>
            </a:xfrm>
            <a:prstGeom prst="roundRect">
              <a:avLst>
                <a:gd name="adj" fmla="val 4313"/>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11"/>
            <p:cNvSpPr/>
            <p:nvPr/>
          </p:nvSpPr>
          <p:spPr>
            <a:xfrm>
              <a:off x="1317648" y="1483576"/>
              <a:ext cx="6648000" cy="2623200"/>
            </a:xfrm>
            <a:prstGeom prst="roundRect">
              <a:avLst>
                <a:gd name="adj" fmla="val 4313"/>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accent3"/>
              </a:buClr>
              <a:buSzPts val="2800"/>
              <a:buFont typeface="Staatliches"/>
              <a:buNone/>
              <a:defRPr sz="2800">
                <a:solidFill>
                  <a:schemeClr val="accent3"/>
                </a:solidFill>
                <a:latin typeface="Staatliches"/>
                <a:ea typeface="Staatliches"/>
                <a:cs typeface="Staatliches"/>
                <a:sym typeface="Staatliches"/>
              </a:defRPr>
            </a:lvl1pPr>
            <a:lvl2pPr lvl="1" rtl="0">
              <a:spcBef>
                <a:spcPts val="0"/>
              </a:spcBef>
              <a:spcAft>
                <a:spcPts val="0"/>
              </a:spcAft>
              <a:buClr>
                <a:schemeClr val="accent3"/>
              </a:buClr>
              <a:buSzPts val="2800"/>
              <a:buFont typeface="Josefin Sans"/>
              <a:buNone/>
              <a:defRPr sz="2800" b="1">
                <a:solidFill>
                  <a:schemeClr val="accent3"/>
                </a:solidFill>
                <a:latin typeface="Josefin Sans"/>
                <a:ea typeface="Josefin Sans"/>
                <a:cs typeface="Josefin Sans"/>
                <a:sym typeface="Josefin Sans"/>
              </a:defRPr>
            </a:lvl2pPr>
            <a:lvl3pPr lvl="2" rtl="0">
              <a:spcBef>
                <a:spcPts val="0"/>
              </a:spcBef>
              <a:spcAft>
                <a:spcPts val="0"/>
              </a:spcAft>
              <a:buClr>
                <a:schemeClr val="accent3"/>
              </a:buClr>
              <a:buSzPts val="2800"/>
              <a:buFont typeface="Josefin Sans"/>
              <a:buNone/>
              <a:defRPr sz="2800" b="1">
                <a:solidFill>
                  <a:schemeClr val="accent3"/>
                </a:solidFill>
                <a:latin typeface="Josefin Sans"/>
                <a:ea typeface="Josefin Sans"/>
                <a:cs typeface="Josefin Sans"/>
                <a:sym typeface="Josefin Sans"/>
              </a:defRPr>
            </a:lvl3pPr>
            <a:lvl4pPr lvl="3" rtl="0">
              <a:spcBef>
                <a:spcPts val="0"/>
              </a:spcBef>
              <a:spcAft>
                <a:spcPts val="0"/>
              </a:spcAft>
              <a:buClr>
                <a:schemeClr val="accent3"/>
              </a:buClr>
              <a:buSzPts val="2800"/>
              <a:buFont typeface="Josefin Sans"/>
              <a:buNone/>
              <a:defRPr sz="2800" b="1">
                <a:solidFill>
                  <a:schemeClr val="accent3"/>
                </a:solidFill>
                <a:latin typeface="Josefin Sans"/>
                <a:ea typeface="Josefin Sans"/>
                <a:cs typeface="Josefin Sans"/>
                <a:sym typeface="Josefin Sans"/>
              </a:defRPr>
            </a:lvl4pPr>
            <a:lvl5pPr lvl="4" rtl="0">
              <a:spcBef>
                <a:spcPts val="0"/>
              </a:spcBef>
              <a:spcAft>
                <a:spcPts val="0"/>
              </a:spcAft>
              <a:buClr>
                <a:schemeClr val="accent3"/>
              </a:buClr>
              <a:buSzPts val="2800"/>
              <a:buFont typeface="Josefin Sans"/>
              <a:buNone/>
              <a:defRPr sz="2800" b="1">
                <a:solidFill>
                  <a:schemeClr val="accent3"/>
                </a:solidFill>
                <a:latin typeface="Josefin Sans"/>
                <a:ea typeface="Josefin Sans"/>
                <a:cs typeface="Josefin Sans"/>
                <a:sym typeface="Josefin Sans"/>
              </a:defRPr>
            </a:lvl5pPr>
            <a:lvl6pPr lvl="5" rtl="0">
              <a:spcBef>
                <a:spcPts val="0"/>
              </a:spcBef>
              <a:spcAft>
                <a:spcPts val="0"/>
              </a:spcAft>
              <a:buClr>
                <a:schemeClr val="accent3"/>
              </a:buClr>
              <a:buSzPts val="2800"/>
              <a:buFont typeface="Josefin Sans"/>
              <a:buNone/>
              <a:defRPr sz="2800" b="1">
                <a:solidFill>
                  <a:schemeClr val="accent3"/>
                </a:solidFill>
                <a:latin typeface="Josefin Sans"/>
                <a:ea typeface="Josefin Sans"/>
                <a:cs typeface="Josefin Sans"/>
                <a:sym typeface="Josefin Sans"/>
              </a:defRPr>
            </a:lvl6pPr>
            <a:lvl7pPr lvl="6" rtl="0">
              <a:spcBef>
                <a:spcPts val="0"/>
              </a:spcBef>
              <a:spcAft>
                <a:spcPts val="0"/>
              </a:spcAft>
              <a:buClr>
                <a:schemeClr val="accent3"/>
              </a:buClr>
              <a:buSzPts val="2800"/>
              <a:buFont typeface="Josefin Sans"/>
              <a:buNone/>
              <a:defRPr sz="2800" b="1">
                <a:solidFill>
                  <a:schemeClr val="accent3"/>
                </a:solidFill>
                <a:latin typeface="Josefin Sans"/>
                <a:ea typeface="Josefin Sans"/>
                <a:cs typeface="Josefin Sans"/>
                <a:sym typeface="Josefin Sans"/>
              </a:defRPr>
            </a:lvl7pPr>
            <a:lvl8pPr lvl="7" rtl="0">
              <a:spcBef>
                <a:spcPts val="0"/>
              </a:spcBef>
              <a:spcAft>
                <a:spcPts val="0"/>
              </a:spcAft>
              <a:buClr>
                <a:schemeClr val="accent3"/>
              </a:buClr>
              <a:buSzPts val="2800"/>
              <a:buFont typeface="Josefin Sans"/>
              <a:buNone/>
              <a:defRPr sz="2800" b="1">
                <a:solidFill>
                  <a:schemeClr val="accent3"/>
                </a:solidFill>
                <a:latin typeface="Josefin Sans"/>
                <a:ea typeface="Josefin Sans"/>
                <a:cs typeface="Josefin Sans"/>
                <a:sym typeface="Josefin Sans"/>
              </a:defRPr>
            </a:lvl8pPr>
            <a:lvl9pPr lvl="8" rtl="0">
              <a:spcBef>
                <a:spcPts val="0"/>
              </a:spcBef>
              <a:spcAft>
                <a:spcPts val="0"/>
              </a:spcAft>
              <a:buClr>
                <a:schemeClr val="accent3"/>
              </a:buClr>
              <a:buSzPts val="2800"/>
              <a:buFont typeface="Josefin Sans"/>
              <a:buNone/>
              <a:defRPr sz="2800" b="1">
                <a:solidFill>
                  <a:schemeClr val="accent3"/>
                </a:solidFill>
                <a:latin typeface="Josefin Sans"/>
                <a:ea typeface="Josefin Sans"/>
                <a:cs typeface="Josefin Sans"/>
                <a:sym typeface="Josefin Sans"/>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rtl="0">
              <a:lnSpc>
                <a:spcPct val="115000"/>
              </a:lnSpc>
              <a:spcBef>
                <a:spcPts val="0"/>
              </a:spcBef>
              <a:spcAft>
                <a:spcPts val="0"/>
              </a:spcAft>
              <a:buClr>
                <a:schemeClr val="accent3"/>
              </a:buClr>
              <a:buSzPts val="1200"/>
              <a:buFont typeface="Anaheim"/>
              <a:buChar char="●"/>
              <a:defRPr sz="1200">
                <a:solidFill>
                  <a:schemeClr val="accent3"/>
                </a:solidFill>
                <a:latin typeface="Anaheim"/>
                <a:ea typeface="Anaheim"/>
                <a:cs typeface="Anaheim"/>
                <a:sym typeface="Anaheim"/>
              </a:defRPr>
            </a:lvl1pPr>
            <a:lvl2pPr marL="914400" lvl="1" indent="-304800" rtl="0">
              <a:lnSpc>
                <a:spcPct val="115000"/>
              </a:lnSpc>
              <a:spcBef>
                <a:spcPts val="1600"/>
              </a:spcBef>
              <a:spcAft>
                <a:spcPts val="0"/>
              </a:spcAft>
              <a:buClr>
                <a:schemeClr val="accent3"/>
              </a:buClr>
              <a:buSzPts val="1200"/>
              <a:buFont typeface="Anaheim"/>
              <a:buChar char="○"/>
              <a:defRPr sz="1200">
                <a:solidFill>
                  <a:schemeClr val="accent3"/>
                </a:solidFill>
                <a:latin typeface="Anaheim"/>
                <a:ea typeface="Anaheim"/>
                <a:cs typeface="Anaheim"/>
                <a:sym typeface="Anaheim"/>
              </a:defRPr>
            </a:lvl2pPr>
            <a:lvl3pPr marL="1371600" lvl="2" indent="-304800" rtl="0">
              <a:lnSpc>
                <a:spcPct val="115000"/>
              </a:lnSpc>
              <a:spcBef>
                <a:spcPts val="1600"/>
              </a:spcBef>
              <a:spcAft>
                <a:spcPts val="0"/>
              </a:spcAft>
              <a:buClr>
                <a:schemeClr val="accent3"/>
              </a:buClr>
              <a:buSzPts val="1200"/>
              <a:buFont typeface="Anaheim"/>
              <a:buChar char="■"/>
              <a:defRPr sz="1200">
                <a:solidFill>
                  <a:schemeClr val="accent3"/>
                </a:solidFill>
                <a:latin typeface="Anaheim"/>
                <a:ea typeface="Anaheim"/>
                <a:cs typeface="Anaheim"/>
                <a:sym typeface="Anaheim"/>
              </a:defRPr>
            </a:lvl3pPr>
            <a:lvl4pPr marL="1828800" lvl="3" indent="-304800" rtl="0">
              <a:lnSpc>
                <a:spcPct val="115000"/>
              </a:lnSpc>
              <a:spcBef>
                <a:spcPts val="1600"/>
              </a:spcBef>
              <a:spcAft>
                <a:spcPts val="0"/>
              </a:spcAft>
              <a:buClr>
                <a:schemeClr val="accent3"/>
              </a:buClr>
              <a:buSzPts val="1200"/>
              <a:buFont typeface="Anaheim"/>
              <a:buChar char="●"/>
              <a:defRPr sz="1200">
                <a:solidFill>
                  <a:schemeClr val="accent3"/>
                </a:solidFill>
                <a:latin typeface="Anaheim"/>
                <a:ea typeface="Anaheim"/>
                <a:cs typeface="Anaheim"/>
                <a:sym typeface="Anaheim"/>
              </a:defRPr>
            </a:lvl4pPr>
            <a:lvl5pPr marL="2286000" lvl="4" indent="-304800" rtl="0">
              <a:lnSpc>
                <a:spcPct val="115000"/>
              </a:lnSpc>
              <a:spcBef>
                <a:spcPts val="1600"/>
              </a:spcBef>
              <a:spcAft>
                <a:spcPts val="0"/>
              </a:spcAft>
              <a:buClr>
                <a:schemeClr val="accent3"/>
              </a:buClr>
              <a:buSzPts val="1200"/>
              <a:buFont typeface="Anaheim"/>
              <a:buChar char="○"/>
              <a:defRPr sz="1200">
                <a:solidFill>
                  <a:schemeClr val="accent3"/>
                </a:solidFill>
                <a:latin typeface="Anaheim"/>
                <a:ea typeface="Anaheim"/>
                <a:cs typeface="Anaheim"/>
                <a:sym typeface="Anaheim"/>
              </a:defRPr>
            </a:lvl5pPr>
            <a:lvl6pPr marL="2743200" lvl="5" indent="-304800" rtl="0">
              <a:lnSpc>
                <a:spcPct val="115000"/>
              </a:lnSpc>
              <a:spcBef>
                <a:spcPts val="1600"/>
              </a:spcBef>
              <a:spcAft>
                <a:spcPts val="0"/>
              </a:spcAft>
              <a:buClr>
                <a:schemeClr val="accent3"/>
              </a:buClr>
              <a:buSzPts val="1200"/>
              <a:buFont typeface="Anaheim"/>
              <a:buChar char="■"/>
              <a:defRPr sz="1200">
                <a:solidFill>
                  <a:schemeClr val="accent3"/>
                </a:solidFill>
                <a:latin typeface="Anaheim"/>
                <a:ea typeface="Anaheim"/>
                <a:cs typeface="Anaheim"/>
                <a:sym typeface="Anaheim"/>
              </a:defRPr>
            </a:lvl6pPr>
            <a:lvl7pPr marL="3200400" lvl="6" indent="-304800" rtl="0">
              <a:lnSpc>
                <a:spcPct val="115000"/>
              </a:lnSpc>
              <a:spcBef>
                <a:spcPts val="1600"/>
              </a:spcBef>
              <a:spcAft>
                <a:spcPts val="0"/>
              </a:spcAft>
              <a:buClr>
                <a:schemeClr val="accent3"/>
              </a:buClr>
              <a:buSzPts val="1200"/>
              <a:buFont typeface="Anaheim"/>
              <a:buChar char="●"/>
              <a:defRPr sz="1200">
                <a:solidFill>
                  <a:schemeClr val="accent3"/>
                </a:solidFill>
                <a:latin typeface="Anaheim"/>
                <a:ea typeface="Anaheim"/>
                <a:cs typeface="Anaheim"/>
                <a:sym typeface="Anaheim"/>
              </a:defRPr>
            </a:lvl7pPr>
            <a:lvl8pPr marL="3657600" lvl="7" indent="-304800" rtl="0">
              <a:lnSpc>
                <a:spcPct val="115000"/>
              </a:lnSpc>
              <a:spcBef>
                <a:spcPts val="1600"/>
              </a:spcBef>
              <a:spcAft>
                <a:spcPts val="0"/>
              </a:spcAft>
              <a:buClr>
                <a:schemeClr val="accent3"/>
              </a:buClr>
              <a:buSzPts val="1200"/>
              <a:buFont typeface="Anaheim"/>
              <a:buChar char="○"/>
              <a:defRPr sz="1200">
                <a:solidFill>
                  <a:schemeClr val="accent3"/>
                </a:solidFill>
                <a:latin typeface="Anaheim"/>
                <a:ea typeface="Anaheim"/>
                <a:cs typeface="Anaheim"/>
                <a:sym typeface="Anaheim"/>
              </a:defRPr>
            </a:lvl8pPr>
            <a:lvl9pPr marL="4114800" lvl="8" indent="-304800" rtl="0">
              <a:lnSpc>
                <a:spcPct val="115000"/>
              </a:lnSpc>
              <a:spcBef>
                <a:spcPts val="1600"/>
              </a:spcBef>
              <a:spcAft>
                <a:spcPts val="1600"/>
              </a:spcAft>
              <a:buClr>
                <a:schemeClr val="accent3"/>
              </a:buClr>
              <a:buSzPts val="1200"/>
              <a:buFont typeface="Anaheim"/>
              <a:buChar char="■"/>
              <a:defRPr sz="1200">
                <a:solidFill>
                  <a:schemeClr val="accent3"/>
                </a:solidFill>
                <a:latin typeface="Anaheim"/>
                <a:ea typeface="Anaheim"/>
                <a:cs typeface="Anaheim"/>
                <a:sym typeface="Anaheim"/>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7" r:id="rId18"/>
    <p:sldLayoutId id="2147483669" r:id="rId19"/>
    <p:sldLayoutId id="2147483670" r:id="rId2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0.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9.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5.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5189034" cy="5143500"/>
          </a:xfrm>
          <a:prstGeom prst="rect">
            <a:avLst/>
          </a:prstGeom>
        </p:spPr>
      </p:pic>
      <p:sp>
        <p:nvSpPr>
          <p:cNvPr id="7" name="Google Shape;132;p22"/>
          <p:cNvSpPr txBox="1">
            <a:spLocks/>
          </p:cNvSpPr>
          <p:nvPr/>
        </p:nvSpPr>
        <p:spPr>
          <a:xfrm>
            <a:off x="5015002" y="724540"/>
            <a:ext cx="4103077" cy="3071445"/>
          </a:xfrm>
          <a:prstGeom prst="rect">
            <a:avLst/>
          </a:prstGeom>
          <a:ln/>
        </p:spPr>
        <p:style>
          <a:lnRef idx="3">
            <a:schemeClr val="lt1"/>
          </a:lnRef>
          <a:fillRef idx="1">
            <a:schemeClr val="accent2"/>
          </a:fillRef>
          <a:effectRef idx="1">
            <a:schemeClr val="accent2"/>
          </a:effectRef>
          <a:fontRef idx="minor">
            <a:schemeClr val="lt1"/>
          </a:fontRef>
        </p:style>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CBF4A"/>
              </a:buClr>
              <a:buSzPts val="3600"/>
              <a:buFont typeface="Staatliches"/>
              <a:buNone/>
              <a:defRPr sz="5400" b="0" i="0" u="none" strike="noStrike" cap="none">
                <a:solidFill>
                  <a:schemeClr val="accent3"/>
                </a:solidFill>
                <a:latin typeface="Staatliches"/>
                <a:ea typeface="Staatliches"/>
                <a:cs typeface="Staatliches"/>
                <a:sym typeface="Staatliches"/>
              </a:defRPr>
            </a:lvl1pPr>
            <a:lvl2pPr marR="0" lvl="1" algn="ctr" rtl="0">
              <a:lnSpc>
                <a:spcPct val="100000"/>
              </a:lnSpc>
              <a:spcBef>
                <a:spcPts val="0"/>
              </a:spcBef>
              <a:spcAft>
                <a:spcPts val="0"/>
              </a:spcAft>
              <a:buClr>
                <a:srgbClr val="FCBF4A"/>
              </a:buClr>
              <a:buSzPts val="5200"/>
              <a:buFont typeface="Josefin Sans"/>
              <a:buNone/>
              <a:defRPr sz="5200" b="1" i="0" u="none" strike="noStrike" cap="none">
                <a:solidFill>
                  <a:srgbClr val="FCBF4A"/>
                </a:solidFill>
                <a:latin typeface="Josefin Sans"/>
                <a:ea typeface="Josefin Sans"/>
                <a:cs typeface="Josefin Sans"/>
                <a:sym typeface="Josefin Sans"/>
              </a:defRPr>
            </a:lvl2pPr>
            <a:lvl3pPr marR="0" lvl="2" algn="ctr" rtl="0">
              <a:lnSpc>
                <a:spcPct val="100000"/>
              </a:lnSpc>
              <a:spcBef>
                <a:spcPts val="0"/>
              </a:spcBef>
              <a:spcAft>
                <a:spcPts val="0"/>
              </a:spcAft>
              <a:buClr>
                <a:srgbClr val="FCBF4A"/>
              </a:buClr>
              <a:buSzPts val="5200"/>
              <a:buFont typeface="Josefin Sans"/>
              <a:buNone/>
              <a:defRPr sz="5200" b="1" i="0" u="none" strike="noStrike" cap="none">
                <a:solidFill>
                  <a:srgbClr val="FCBF4A"/>
                </a:solidFill>
                <a:latin typeface="Josefin Sans"/>
                <a:ea typeface="Josefin Sans"/>
                <a:cs typeface="Josefin Sans"/>
                <a:sym typeface="Josefin Sans"/>
              </a:defRPr>
            </a:lvl3pPr>
            <a:lvl4pPr marR="0" lvl="3" algn="ctr" rtl="0">
              <a:lnSpc>
                <a:spcPct val="100000"/>
              </a:lnSpc>
              <a:spcBef>
                <a:spcPts val="0"/>
              </a:spcBef>
              <a:spcAft>
                <a:spcPts val="0"/>
              </a:spcAft>
              <a:buClr>
                <a:srgbClr val="FCBF4A"/>
              </a:buClr>
              <a:buSzPts val="5200"/>
              <a:buFont typeface="Josefin Sans"/>
              <a:buNone/>
              <a:defRPr sz="5200" b="1" i="0" u="none" strike="noStrike" cap="none">
                <a:solidFill>
                  <a:srgbClr val="FCBF4A"/>
                </a:solidFill>
                <a:latin typeface="Josefin Sans"/>
                <a:ea typeface="Josefin Sans"/>
                <a:cs typeface="Josefin Sans"/>
                <a:sym typeface="Josefin Sans"/>
              </a:defRPr>
            </a:lvl4pPr>
            <a:lvl5pPr marR="0" lvl="4" algn="ctr" rtl="0">
              <a:lnSpc>
                <a:spcPct val="100000"/>
              </a:lnSpc>
              <a:spcBef>
                <a:spcPts val="0"/>
              </a:spcBef>
              <a:spcAft>
                <a:spcPts val="0"/>
              </a:spcAft>
              <a:buClr>
                <a:srgbClr val="FCBF4A"/>
              </a:buClr>
              <a:buSzPts val="5200"/>
              <a:buFont typeface="Josefin Sans"/>
              <a:buNone/>
              <a:defRPr sz="5200" b="1" i="0" u="none" strike="noStrike" cap="none">
                <a:solidFill>
                  <a:srgbClr val="FCBF4A"/>
                </a:solidFill>
                <a:latin typeface="Josefin Sans"/>
                <a:ea typeface="Josefin Sans"/>
                <a:cs typeface="Josefin Sans"/>
                <a:sym typeface="Josefin Sans"/>
              </a:defRPr>
            </a:lvl5pPr>
            <a:lvl6pPr marR="0" lvl="5" algn="ctr" rtl="0">
              <a:lnSpc>
                <a:spcPct val="100000"/>
              </a:lnSpc>
              <a:spcBef>
                <a:spcPts val="0"/>
              </a:spcBef>
              <a:spcAft>
                <a:spcPts val="0"/>
              </a:spcAft>
              <a:buClr>
                <a:srgbClr val="FCBF4A"/>
              </a:buClr>
              <a:buSzPts val="5200"/>
              <a:buFont typeface="Josefin Sans"/>
              <a:buNone/>
              <a:defRPr sz="5200" b="1" i="0" u="none" strike="noStrike" cap="none">
                <a:solidFill>
                  <a:srgbClr val="FCBF4A"/>
                </a:solidFill>
                <a:latin typeface="Josefin Sans"/>
                <a:ea typeface="Josefin Sans"/>
                <a:cs typeface="Josefin Sans"/>
                <a:sym typeface="Josefin Sans"/>
              </a:defRPr>
            </a:lvl6pPr>
            <a:lvl7pPr marR="0" lvl="6" algn="ctr" rtl="0">
              <a:lnSpc>
                <a:spcPct val="100000"/>
              </a:lnSpc>
              <a:spcBef>
                <a:spcPts val="0"/>
              </a:spcBef>
              <a:spcAft>
                <a:spcPts val="0"/>
              </a:spcAft>
              <a:buClr>
                <a:srgbClr val="FCBF4A"/>
              </a:buClr>
              <a:buSzPts val="5200"/>
              <a:buFont typeface="Josefin Sans"/>
              <a:buNone/>
              <a:defRPr sz="5200" b="1" i="0" u="none" strike="noStrike" cap="none">
                <a:solidFill>
                  <a:srgbClr val="FCBF4A"/>
                </a:solidFill>
                <a:latin typeface="Josefin Sans"/>
                <a:ea typeface="Josefin Sans"/>
                <a:cs typeface="Josefin Sans"/>
                <a:sym typeface="Josefin Sans"/>
              </a:defRPr>
            </a:lvl7pPr>
            <a:lvl8pPr marR="0" lvl="7" algn="ctr" rtl="0">
              <a:lnSpc>
                <a:spcPct val="100000"/>
              </a:lnSpc>
              <a:spcBef>
                <a:spcPts val="0"/>
              </a:spcBef>
              <a:spcAft>
                <a:spcPts val="0"/>
              </a:spcAft>
              <a:buClr>
                <a:srgbClr val="FCBF4A"/>
              </a:buClr>
              <a:buSzPts val="5200"/>
              <a:buFont typeface="Josefin Sans"/>
              <a:buNone/>
              <a:defRPr sz="5200" b="1" i="0" u="none" strike="noStrike" cap="none">
                <a:solidFill>
                  <a:srgbClr val="FCBF4A"/>
                </a:solidFill>
                <a:latin typeface="Josefin Sans"/>
                <a:ea typeface="Josefin Sans"/>
                <a:cs typeface="Josefin Sans"/>
                <a:sym typeface="Josefin Sans"/>
              </a:defRPr>
            </a:lvl8pPr>
            <a:lvl9pPr marR="0" lvl="8" algn="ctr" rtl="0">
              <a:lnSpc>
                <a:spcPct val="100000"/>
              </a:lnSpc>
              <a:spcBef>
                <a:spcPts val="0"/>
              </a:spcBef>
              <a:spcAft>
                <a:spcPts val="0"/>
              </a:spcAft>
              <a:buClr>
                <a:srgbClr val="FCBF4A"/>
              </a:buClr>
              <a:buSzPts val="5200"/>
              <a:buFont typeface="Josefin Sans"/>
              <a:buNone/>
              <a:defRPr sz="5200" b="1" i="0" u="none" strike="noStrike" cap="none">
                <a:solidFill>
                  <a:srgbClr val="FCBF4A"/>
                </a:solidFill>
                <a:latin typeface="Josefin Sans"/>
                <a:ea typeface="Josefin Sans"/>
                <a:cs typeface="Josefin Sans"/>
                <a:sym typeface="Josefin Sans"/>
              </a:defRPr>
            </a:lvl9pPr>
          </a:lstStyle>
          <a:p>
            <a:pPr algn="ctr">
              <a:lnSpc>
                <a:spcPct val="115000"/>
              </a:lnSpc>
            </a:pPr>
            <a:r>
              <a:rPr lang="en-US" sz="3800" b="1" dirty="0" smtClean="0">
                <a:ln w="6600">
                  <a:solidFill>
                    <a:schemeClr val="accent2"/>
                  </a:solidFill>
                  <a:prstDash val="solid"/>
                </a:ln>
                <a:solidFill>
                  <a:srgbClr val="FFFFFF"/>
                </a:solidFill>
                <a:effectLst>
                  <a:outerShdw dist="38100" dir="2700000" algn="tl" rotWithShape="0">
                    <a:schemeClr val="accent2"/>
                  </a:outerShdw>
                </a:effectLst>
              </a:rPr>
              <a:t>IUST_NLPLAB </a:t>
            </a:r>
          </a:p>
          <a:p>
            <a:pPr algn="ctr">
              <a:lnSpc>
                <a:spcPct val="115000"/>
              </a:lnSpc>
            </a:pPr>
            <a:r>
              <a:rPr lang="en-US" sz="3800" b="1" dirty="0" smtClean="0">
                <a:ln w="6600">
                  <a:solidFill>
                    <a:schemeClr val="accent2"/>
                  </a:solidFill>
                  <a:prstDash val="solid"/>
                </a:ln>
                <a:solidFill>
                  <a:srgbClr val="FFFFFF"/>
                </a:solidFill>
                <a:effectLst>
                  <a:outerShdw dist="38100" dir="2700000" algn="tl" rotWithShape="0">
                    <a:schemeClr val="accent2"/>
                  </a:outerShdw>
                </a:effectLst>
              </a:rPr>
              <a:t>At ImageCLEF </a:t>
            </a:r>
          </a:p>
          <a:p>
            <a:pPr algn="ctr">
              <a:lnSpc>
                <a:spcPct val="115000"/>
              </a:lnSpc>
            </a:pPr>
            <a:r>
              <a:rPr lang="en-US" sz="3800" b="1" dirty="0" smtClean="0">
                <a:ln w="6600">
                  <a:solidFill>
                    <a:schemeClr val="accent2"/>
                  </a:solidFill>
                  <a:prstDash val="solid"/>
                </a:ln>
                <a:solidFill>
                  <a:srgbClr val="FFFFFF"/>
                </a:solidFill>
                <a:effectLst>
                  <a:outerShdw dist="38100" dir="2700000" algn="tl" rotWithShape="0">
                    <a:schemeClr val="accent2"/>
                  </a:outerShdw>
                </a:effectLst>
              </a:rPr>
              <a:t>medical Caption Tasks </a:t>
            </a:r>
          </a:p>
          <a:p>
            <a:pPr algn="ctr">
              <a:lnSpc>
                <a:spcPct val="115000"/>
              </a:lnSpc>
            </a:pPr>
            <a:r>
              <a:rPr lang="en-US" sz="3800" b="1" dirty="0" smtClean="0">
                <a:ln w="6600">
                  <a:solidFill>
                    <a:schemeClr val="accent2"/>
                  </a:solidFill>
                  <a:prstDash val="solid"/>
                </a:ln>
                <a:solidFill>
                  <a:srgbClr val="FFFFFF"/>
                </a:solidFill>
                <a:effectLst>
                  <a:outerShdw dist="38100" dir="2700000" algn="tl" rotWithShape="0">
                    <a:schemeClr val="accent2"/>
                  </a:outerShdw>
                </a:effectLst>
              </a:rPr>
              <a:t>2022</a:t>
            </a:r>
            <a:endParaRPr lang="en-US" sz="3800" b="1" dirty="0">
              <a:ln w="6600">
                <a:solidFill>
                  <a:schemeClr val="accent2"/>
                </a:solidFill>
                <a:prstDash val="solid"/>
              </a:ln>
              <a:solidFill>
                <a:srgbClr val="FFFFFF"/>
              </a:solidFill>
              <a:effectLst>
                <a:outerShdw dist="38100" dir="2700000" algn="tl" rotWithShape="0">
                  <a:schemeClr val="accent2"/>
                </a:outerShdw>
              </a:effectLst>
            </a:endParaRPr>
          </a:p>
        </p:txBody>
      </p:sp>
    </p:spTree>
    <p:extLst>
      <p:ext uri="{BB962C8B-B14F-4D97-AF65-F5344CB8AC3E}">
        <p14:creationId xmlns:p14="http://schemas.microsoft.com/office/powerpoint/2010/main" val="297487484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31"/>
          <p:cNvSpPr txBox="1">
            <a:spLocks noGrp="1"/>
          </p:cNvSpPr>
          <p:nvPr>
            <p:ph type="subTitle" idx="1"/>
          </p:nvPr>
        </p:nvSpPr>
        <p:spPr>
          <a:xfrm flipH="1">
            <a:off x="867450" y="1113925"/>
            <a:ext cx="7409100" cy="2884500"/>
          </a:xfrm>
          <a:prstGeom prst="rect">
            <a:avLst/>
          </a:prstGeom>
        </p:spPr>
        <p:txBody>
          <a:bodyPr spcFirstLastPara="1" wrap="square" lIns="91425" tIns="91425" rIns="91425" bIns="91425" anchor="ctr" anchorCtr="0">
            <a:noAutofit/>
          </a:bodyPr>
          <a:lstStyle/>
          <a:p>
            <a:pPr marL="457200" lvl="0" indent="-361950" algn="l" rtl="0">
              <a:spcBef>
                <a:spcPts val="1000"/>
              </a:spcBef>
              <a:spcAft>
                <a:spcPts val="0"/>
              </a:spcAft>
              <a:buSzPts val="2100"/>
              <a:buChar char="○"/>
            </a:pPr>
            <a:r>
              <a:rPr lang="en" sz="2200"/>
              <a:t>Contain 8374 concepts in dataset</a:t>
            </a:r>
            <a:endParaRPr sz="2200"/>
          </a:p>
          <a:p>
            <a:pPr marL="457200" lvl="0" indent="-361950" algn="l" rtl="0">
              <a:spcBef>
                <a:spcPts val="1000"/>
              </a:spcBef>
              <a:spcAft>
                <a:spcPts val="0"/>
              </a:spcAft>
              <a:buSzPts val="2100"/>
              <a:buChar char="○"/>
            </a:pPr>
            <a:r>
              <a:rPr lang="en" sz="2200"/>
              <a:t>3718 images have only one concept.</a:t>
            </a:r>
            <a:endParaRPr sz="2200"/>
          </a:p>
          <a:p>
            <a:pPr marL="457200" lvl="0" indent="-361950" algn="l" rtl="0">
              <a:spcBef>
                <a:spcPts val="1000"/>
              </a:spcBef>
              <a:spcAft>
                <a:spcPts val="0"/>
              </a:spcAft>
              <a:buSzPts val="2100"/>
              <a:buChar char="○"/>
            </a:pPr>
            <a:r>
              <a:rPr lang="en" sz="2200"/>
              <a:t>The maximum number of concepts for an image was 50. </a:t>
            </a:r>
            <a:endParaRPr sz="2200"/>
          </a:p>
          <a:p>
            <a:pPr marL="457200" lvl="0" indent="-361950" algn="l" rtl="0">
              <a:spcBef>
                <a:spcPts val="1000"/>
              </a:spcBef>
              <a:spcAft>
                <a:spcPts val="0"/>
              </a:spcAft>
              <a:buSzPts val="2100"/>
              <a:buChar char="○"/>
            </a:pPr>
            <a:r>
              <a:rPr lang="en" sz="2200"/>
              <a:t>On average, five concepts are specified for each image. </a:t>
            </a:r>
            <a:endParaRPr sz="2200"/>
          </a:p>
          <a:p>
            <a:pPr marL="0" lvl="0" indent="0" algn="l" rtl="0">
              <a:spcBef>
                <a:spcPts val="0"/>
              </a:spcBef>
              <a:spcAft>
                <a:spcPts val="0"/>
              </a:spcAft>
              <a:buNone/>
            </a:pPr>
            <a:endParaRPr/>
          </a:p>
        </p:txBody>
      </p:sp>
      <p:sp>
        <p:nvSpPr>
          <p:cNvPr id="221" name="Google Shape;221;p31"/>
          <p:cNvSpPr txBox="1">
            <a:spLocks noGrp="1"/>
          </p:cNvSpPr>
          <p:nvPr>
            <p:ph type="ctrTitle"/>
          </p:nvPr>
        </p:nvSpPr>
        <p:spPr>
          <a:xfrm>
            <a:off x="1790550" y="377750"/>
            <a:ext cx="5608500" cy="48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600"/>
              <a:t>Concepts detection</a:t>
            </a:r>
            <a:endParaRPr sz="260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32"/>
          <p:cNvSpPr txBox="1">
            <a:spLocks noGrp="1"/>
          </p:cNvSpPr>
          <p:nvPr>
            <p:ph type="subTitle" idx="1"/>
          </p:nvPr>
        </p:nvSpPr>
        <p:spPr>
          <a:xfrm flipH="1">
            <a:off x="867450" y="1418725"/>
            <a:ext cx="7409100" cy="3091860"/>
          </a:xfrm>
          <a:prstGeom prst="rect">
            <a:avLst/>
          </a:prstGeom>
        </p:spPr>
        <p:txBody>
          <a:bodyPr spcFirstLastPara="1" wrap="square" lIns="91425" tIns="91425" rIns="91425" bIns="91425" anchor="ctr" anchorCtr="0">
            <a:noAutofit/>
          </a:bodyPr>
          <a:lstStyle/>
          <a:p>
            <a:pPr marL="457200" lvl="0" indent="-361950" algn="l" rtl="0">
              <a:spcBef>
                <a:spcPts val="1000"/>
              </a:spcBef>
              <a:spcAft>
                <a:spcPts val="0"/>
              </a:spcAft>
              <a:buSzPts val="2100"/>
              <a:buChar char="○"/>
            </a:pPr>
            <a:r>
              <a:rPr lang="en" sz="2200" dirty="0"/>
              <a:t>Numbers and words containing numbers were removed.</a:t>
            </a:r>
            <a:endParaRPr sz="2200" dirty="0"/>
          </a:p>
          <a:p>
            <a:pPr marL="457200" lvl="0" indent="-361950" algn="l" rtl="0">
              <a:spcBef>
                <a:spcPts val="1000"/>
              </a:spcBef>
              <a:spcAft>
                <a:spcPts val="0"/>
              </a:spcAft>
              <a:buSzPts val="2100"/>
              <a:buChar char="○"/>
            </a:pPr>
            <a:r>
              <a:rPr lang="en" sz="2200" dirty="0"/>
              <a:t>All punctuation was removed.</a:t>
            </a:r>
            <a:endParaRPr sz="2200" dirty="0"/>
          </a:p>
          <a:p>
            <a:pPr marL="457200" lvl="0" indent="-361950" algn="l" rtl="0">
              <a:spcBef>
                <a:spcPts val="1000"/>
              </a:spcBef>
              <a:spcAft>
                <a:spcPts val="0"/>
              </a:spcAft>
              <a:buSzPts val="2100"/>
              <a:buChar char="○"/>
            </a:pPr>
            <a:r>
              <a:rPr lang="en" sz="2200" dirty="0"/>
              <a:t>Lemmatization was applied using SpaCy.</a:t>
            </a:r>
            <a:endParaRPr sz="2200" dirty="0"/>
          </a:p>
          <a:p>
            <a:pPr marL="457200" lvl="0" indent="-361950" algn="l" rtl="0">
              <a:spcBef>
                <a:spcPts val="1000"/>
              </a:spcBef>
              <a:spcAft>
                <a:spcPts val="0"/>
              </a:spcAft>
              <a:buSzPts val="2100"/>
              <a:buChar char="○"/>
            </a:pPr>
            <a:r>
              <a:rPr lang="en" sz="2200" dirty="0"/>
              <a:t>Captions were converted to lower-case.</a:t>
            </a:r>
            <a:endParaRPr sz="2200" dirty="0"/>
          </a:p>
          <a:p>
            <a:pPr marL="457200" lvl="0" indent="-368300" algn="l" rtl="0">
              <a:spcBef>
                <a:spcPts val="1000"/>
              </a:spcBef>
              <a:spcAft>
                <a:spcPts val="0"/>
              </a:spcAft>
              <a:buSzPts val="2200"/>
              <a:buChar char="○"/>
            </a:pPr>
            <a:r>
              <a:rPr lang="en" sz="2200" dirty="0"/>
              <a:t>194 images have </a:t>
            </a:r>
            <a:r>
              <a:rPr lang="en" sz="2200" dirty="0">
                <a:solidFill>
                  <a:srgbClr val="FF0000"/>
                </a:solidFill>
              </a:rPr>
              <a:t>one-word captions</a:t>
            </a:r>
            <a:r>
              <a:rPr lang="en" sz="2200" dirty="0"/>
              <a:t>.</a:t>
            </a:r>
            <a:endParaRPr sz="2200" dirty="0"/>
          </a:p>
          <a:p>
            <a:pPr marL="457200" lvl="0" indent="-368300" algn="l" rtl="0">
              <a:spcBef>
                <a:spcPts val="1000"/>
              </a:spcBef>
              <a:spcAft>
                <a:spcPts val="0"/>
              </a:spcAft>
              <a:buSzPts val="2200"/>
              <a:buChar char="○"/>
            </a:pPr>
            <a:r>
              <a:rPr lang="en" sz="2200" dirty="0"/>
              <a:t>The </a:t>
            </a:r>
            <a:r>
              <a:rPr lang="en" sz="2200" dirty="0">
                <a:solidFill>
                  <a:srgbClr val="FF0000"/>
                </a:solidFill>
              </a:rPr>
              <a:t>maximum caption length</a:t>
            </a:r>
            <a:r>
              <a:rPr lang="en" sz="2200" dirty="0"/>
              <a:t> is </a:t>
            </a:r>
            <a:r>
              <a:rPr lang="en" sz="2200" dirty="0">
                <a:solidFill>
                  <a:srgbClr val="FF0000"/>
                </a:solidFill>
              </a:rPr>
              <a:t>391</a:t>
            </a:r>
            <a:r>
              <a:rPr lang="en" sz="2200" dirty="0"/>
              <a:t>.</a:t>
            </a:r>
            <a:endParaRPr sz="2200" dirty="0"/>
          </a:p>
          <a:p>
            <a:pPr marL="457200" lvl="0" indent="-368300" algn="l" rtl="0">
              <a:spcBef>
                <a:spcPts val="1000"/>
              </a:spcBef>
              <a:spcAft>
                <a:spcPts val="0"/>
              </a:spcAft>
              <a:buSzPts val="2200"/>
              <a:buChar char="○"/>
            </a:pPr>
            <a:r>
              <a:rPr lang="en" sz="2200" dirty="0"/>
              <a:t>The most common caption length is ten words.</a:t>
            </a:r>
            <a:endParaRPr sz="2200" dirty="0"/>
          </a:p>
          <a:p>
            <a:pPr marL="0" lvl="0" indent="0" algn="l" rtl="0">
              <a:spcBef>
                <a:spcPts val="0"/>
              </a:spcBef>
              <a:spcAft>
                <a:spcPts val="0"/>
              </a:spcAft>
              <a:buNone/>
            </a:pPr>
            <a:endParaRPr dirty="0"/>
          </a:p>
        </p:txBody>
      </p:sp>
      <p:sp>
        <p:nvSpPr>
          <p:cNvPr id="227" name="Google Shape;227;p32"/>
          <p:cNvSpPr txBox="1">
            <a:spLocks noGrp="1"/>
          </p:cNvSpPr>
          <p:nvPr>
            <p:ph type="ctrTitle"/>
          </p:nvPr>
        </p:nvSpPr>
        <p:spPr>
          <a:xfrm>
            <a:off x="1790550" y="377750"/>
            <a:ext cx="5608500" cy="48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600"/>
              <a:t>Caption prediction</a:t>
            </a:r>
            <a:endParaRPr sz="260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33"/>
          <p:cNvSpPr txBox="1">
            <a:spLocks noGrp="1"/>
          </p:cNvSpPr>
          <p:nvPr>
            <p:ph type="ctrTitle"/>
          </p:nvPr>
        </p:nvSpPr>
        <p:spPr>
          <a:xfrm>
            <a:off x="2237400" y="1645821"/>
            <a:ext cx="4669200" cy="1045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6000"/>
              <a:t>Methods</a:t>
            </a:r>
            <a:endParaRPr sz="600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34"/>
          <p:cNvSpPr txBox="1">
            <a:spLocks noGrp="1"/>
          </p:cNvSpPr>
          <p:nvPr>
            <p:ph type="ctrTitle"/>
          </p:nvPr>
        </p:nvSpPr>
        <p:spPr>
          <a:xfrm>
            <a:off x="1571625" y="1645825"/>
            <a:ext cx="5810100" cy="1045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500"/>
              <a:t>Image Pre-Processing Techniques</a:t>
            </a:r>
            <a:endParaRPr sz="450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35"/>
          <p:cNvSpPr txBox="1">
            <a:spLocks noGrp="1"/>
          </p:cNvSpPr>
          <p:nvPr>
            <p:ph type="ctrTitle"/>
          </p:nvPr>
        </p:nvSpPr>
        <p:spPr>
          <a:xfrm>
            <a:off x="1791950" y="329450"/>
            <a:ext cx="5558400" cy="529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Histogram equalization</a:t>
            </a:r>
            <a:endParaRPr/>
          </a:p>
        </p:txBody>
      </p:sp>
      <p:sp>
        <p:nvSpPr>
          <p:cNvPr id="243" name="Google Shape;243;p35"/>
          <p:cNvSpPr txBox="1">
            <a:spLocks noGrp="1"/>
          </p:cNvSpPr>
          <p:nvPr>
            <p:ph type="subTitle" idx="1"/>
          </p:nvPr>
        </p:nvSpPr>
        <p:spPr>
          <a:xfrm flipH="1">
            <a:off x="896025" y="1675900"/>
            <a:ext cx="7409100" cy="2884500"/>
          </a:xfrm>
          <a:prstGeom prst="rect">
            <a:avLst/>
          </a:prstGeom>
        </p:spPr>
        <p:txBody>
          <a:bodyPr spcFirstLastPara="1" wrap="square" lIns="91425" tIns="91425" rIns="91425" bIns="91425" anchor="ctr" anchorCtr="0">
            <a:noAutofit/>
          </a:bodyPr>
          <a:lstStyle/>
          <a:p>
            <a:pPr marL="457200" marR="0" lvl="0" indent="-361950" algn="l" rtl="0">
              <a:lnSpc>
                <a:spcPct val="100000"/>
              </a:lnSpc>
              <a:spcBef>
                <a:spcPts val="0"/>
              </a:spcBef>
              <a:spcAft>
                <a:spcPts val="0"/>
              </a:spcAft>
              <a:buSzPts val="2100"/>
              <a:buChar char="○"/>
            </a:pPr>
            <a:r>
              <a:rPr lang="en" sz="2200"/>
              <a:t>uses a contrast enhancement technique.</a:t>
            </a:r>
            <a:endParaRPr sz="2200"/>
          </a:p>
          <a:p>
            <a:pPr marL="457200" marR="0" lvl="0" indent="0" algn="l" rtl="0">
              <a:lnSpc>
                <a:spcPct val="100000"/>
              </a:lnSpc>
              <a:spcBef>
                <a:spcPts val="0"/>
              </a:spcBef>
              <a:spcAft>
                <a:spcPts val="0"/>
              </a:spcAft>
              <a:buNone/>
            </a:pPr>
            <a:endParaRPr sz="2200"/>
          </a:p>
          <a:p>
            <a:pPr marL="457200" marR="0" lvl="0" indent="-361950" algn="l" rtl="0">
              <a:lnSpc>
                <a:spcPct val="100000"/>
              </a:lnSpc>
              <a:spcBef>
                <a:spcPts val="0"/>
              </a:spcBef>
              <a:spcAft>
                <a:spcPts val="0"/>
              </a:spcAft>
              <a:buSzPts val="2100"/>
              <a:buChar char="○"/>
            </a:pPr>
            <a:r>
              <a:rPr lang="en" sz="2200"/>
              <a:t>flattening the image histogram as much as possible and mapping the probability distribution to a uniform probability distribution.</a:t>
            </a:r>
            <a:endParaRPr sz="2200"/>
          </a:p>
          <a:p>
            <a:pPr marL="457200" marR="0" lvl="0" indent="0" algn="l" rtl="0">
              <a:lnSpc>
                <a:spcPct val="100000"/>
              </a:lnSpc>
              <a:spcBef>
                <a:spcPts val="0"/>
              </a:spcBef>
              <a:spcAft>
                <a:spcPts val="0"/>
              </a:spcAft>
              <a:buNone/>
            </a:pPr>
            <a:endParaRPr sz="2200"/>
          </a:p>
          <a:p>
            <a:pPr marL="457200" marR="0" lvl="0" indent="-361950" algn="l" rtl="0">
              <a:lnSpc>
                <a:spcPct val="100000"/>
              </a:lnSpc>
              <a:spcBef>
                <a:spcPts val="0"/>
              </a:spcBef>
              <a:spcAft>
                <a:spcPts val="0"/>
              </a:spcAft>
              <a:buSzPts val="2100"/>
              <a:buChar char="○"/>
            </a:pPr>
            <a:r>
              <a:rPr lang="en" sz="2200"/>
              <a:t>may have a bad output because the average brightness of the output is significantly different from the input image.</a:t>
            </a:r>
            <a:endParaRPr sz="2200"/>
          </a:p>
          <a:p>
            <a:pPr marL="0" lvl="0" indent="0" algn="l" rtl="0">
              <a:spcBef>
                <a:spcPts val="1000"/>
              </a:spcBef>
              <a:spcAft>
                <a:spcPts val="0"/>
              </a:spcAft>
              <a:buNone/>
            </a:pPr>
            <a:endParaRPr sz="2200"/>
          </a:p>
          <a:p>
            <a:pPr marL="0" lvl="0" indent="0" algn="l" rtl="0">
              <a:spcBef>
                <a:spcPts val="0"/>
              </a:spcBef>
              <a:spcAft>
                <a:spcPts val="0"/>
              </a:spcAft>
              <a:buNone/>
            </a:pPr>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36"/>
          <p:cNvSpPr txBox="1">
            <a:spLocks noGrp="1"/>
          </p:cNvSpPr>
          <p:nvPr>
            <p:ph type="ctrTitle"/>
          </p:nvPr>
        </p:nvSpPr>
        <p:spPr>
          <a:xfrm>
            <a:off x="1791950" y="329450"/>
            <a:ext cx="5558400" cy="529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clahe</a:t>
            </a:r>
            <a:endParaRPr/>
          </a:p>
        </p:txBody>
      </p:sp>
      <p:sp>
        <p:nvSpPr>
          <p:cNvPr id="249" name="Google Shape;249;p36"/>
          <p:cNvSpPr txBox="1">
            <a:spLocks noGrp="1"/>
          </p:cNvSpPr>
          <p:nvPr>
            <p:ph type="subTitle" idx="1"/>
          </p:nvPr>
        </p:nvSpPr>
        <p:spPr>
          <a:xfrm flipH="1">
            <a:off x="896025" y="1675900"/>
            <a:ext cx="7409100" cy="2884500"/>
          </a:xfrm>
          <a:prstGeom prst="rect">
            <a:avLst/>
          </a:prstGeom>
        </p:spPr>
        <p:txBody>
          <a:bodyPr spcFirstLastPara="1" wrap="square" lIns="91425" tIns="91425" rIns="91425" bIns="91425" anchor="ctr" anchorCtr="0">
            <a:noAutofit/>
          </a:bodyPr>
          <a:lstStyle/>
          <a:p>
            <a:pPr marL="457200" lvl="0" indent="-311150" algn="l" rtl="0">
              <a:spcBef>
                <a:spcPts val="0"/>
              </a:spcBef>
              <a:spcAft>
                <a:spcPts val="0"/>
              </a:spcAft>
              <a:buSzPts val="1300"/>
              <a:buFont typeface="Anaheim"/>
              <a:buChar char="○"/>
            </a:pPr>
            <a:r>
              <a:rPr lang="en" sz="2100" dirty="0"/>
              <a:t>a type of Histogram Equalization.</a:t>
            </a:r>
            <a:endParaRPr sz="2100" dirty="0"/>
          </a:p>
          <a:p>
            <a:pPr marL="457200" lvl="0" indent="-311150" algn="l" rtl="0">
              <a:spcBef>
                <a:spcPts val="0"/>
              </a:spcBef>
              <a:spcAft>
                <a:spcPts val="0"/>
              </a:spcAft>
              <a:buSzPts val="1300"/>
              <a:buFont typeface="Anaheim"/>
              <a:buChar char="○"/>
            </a:pPr>
            <a:r>
              <a:rPr lang="en" sz="2100" dirty="0"/>
              <a:t>contrast amplification is </a:t>
            </a:r>
            <a:r>
              <a:rPr lang="en" sz="2100" dirty="0">
                <a:solidFill>
                  <a:srgbClr val="FF0000"/>
                </a:solidFill>
              </a:rPr>
              <a:t>limited</a:t>
            </a:r>
            <a:r>
              <a:rPr lang="en" sz="2100" dirty="0"/>
              <a:t> in this method.</a:t>
            </a:r>
            <a:endParaRPr sz="2100" dirty="0"/>
          </a:p>
          <a:p>
            <a:pPr marL="457200" lvl="0" indent="-311150" algn="l" rtl="0">
              <a:spcBef>
                <a:spcPts val="0"/>
              </a:spcBef>
              <a:spcAft>
                <a:spcPts val="0"/>
              </a:spcAft>
              <a:buSzPts val="1300"/>
              <a:buFont typeface="Anaheim"/>
              <a:buChar char="○"/>
            </a:pPr>
            <a:r>
              <a:rPr lang="en" sz="2100" dirty="0"/>
              <a:t>In a typical Histogram Equalization, we see an increase in noise in near-constant regions.</a:t>
            </a:r>
            <a:endParaRPr sz="2100" dirty="0"/>
          </a:p>
          <a:p>
            <a:pPr marL="457200" lvl="0" indent="-311150" algn="l" rtl="0">
              <a:spcBef>
                <a:spcPts val="0"/>
              </a:spcBef>
              <a:spcAft>
                <a:spcPts val="0"/>
              </a:spcAft>
              <a:buSzPts val="1300"/>
              <a:buFont typeface="Anaheim"/>
              <a:buChar char="○"/>
            </a:pPr>
            <a:r>
              <a:rPr lang="en" sz="2100" dirty="0"/>
              <a:t>CLAHE equalizes the brightness and contrast of the images. </a:t>
            </a:r>
            <a:endParaRPr sz="2100" dirty="0"/>
          </a:p>
          <a:p>
            <a:pPr marL="457200" marR="0" lvl="0" indent="-311150" algn="l" rtl="0">
              <a:lnSpc>
                <a:spcPct val="100000"/>
              </a:lnSpc>
              <a:spcBef>
                <a:spcPts val="0"/>
              </a:spcBef>
              <a:spcAft>
                <a:spcPts val="0"/>
              </a:spcAft>
              <a:buSzPts val="1300"/>
              <a:buFont typeface="Anaheim"/>
              <a:buChar char="○"/>
            </a:pPr>
            <a:r>
              <a:rPr lang="en" sz="2100" dirty="0"/>
              <a:t>divide the image into sections</a:t>
            </a:r>
            <a:endParaRPr sz="2100" dirty="0"/>
          </a:p>
          <a:p>
            <a:pPr marL="457200" marR="0" lvl="0" indent="-311150" algn="l" rtl="0">
              <a:lnSpc>
                <a:spcPct val="100000"/>
              </a:lnSpc>
              <a:spcBef>
                <a:spcPts val="0"/>
              </a:spcBef>
              <a:spcAft>
                <a:spcPts val="0"/>
              </a:spcAft>
              <a:buSzPts val="1300"/>
              <a:buFont typeface="Anaheim"/>
              <a:buChar char="○"/>
            </a:pPr>
            <a:r>
              <a:rPr lang="en" sz="2100" dirty="0"/>
              <a:t>apply histogram equalization to each section</a:t>
            </a:r>
            <a:endParaRPr sz="2100" dirty="0"/>
          </a:p>
          <a:p>
            <a:pPr marL="457200" marR="0" lvl="0" indent="-311150" algn="l" rtl="0">
              <a:lnSpc>
                <a:spcPct val="100000"/>
              </a:lnSpc>
              <a:spcBef>
                <a:spcPts val="0"/>
              </a:spcBef>
              <a:spcAft>
                <a:spcPts val="0"/>
              </a:spcAft>
              <a:buSzPts val="1300"/>
              <a:buFont typeface="Anaheim"/>
              <a:buChar char="○"/>
            </a:pPr>
            <a:r>
              <a:rPr lang="en" sz="2100" dirty="0"/>
              <a:t>Apply the </a:t>
            </a:r>
            <a:r>
              <a:rPr lang="en" sz="2100" dirty="0">
                <a:solidFill>
                  <a:srgbClr val="FF0000"/>
                </a:solidFill>
              </a:rPr>
              <a:t>contrast amplification limit</a:t>
            </a:r>
            <a:r>
              <a:rPr lang="en" sz="2100" dirty="0"/>
              <a:t>, known as </a:t>
            </a:r>
            <a:r>
              <a:rPr lang="en" sz="2100" dirty="0">
                <a:solidFill>
                  <a:srgbClr val="FF0000"/>
                </a:solidFill>
              </a:rPr>
              <a:t>clip limit</a:t>
            </a:r>
            <a:endParaRPr sz="2100" dirty="0">
              <a:solidFill>
                <a:srgbClr val="FF0000"/>
              </a:solidFill>
            </a:endParaRPr>
          </a:p>
          <a:p>
            <a:pPr marL="457200" marR="0" lvl="0" indent="-311150" algn="l" rtl="0">
              <a:lnSpc>
                <a:spcPct val="100000"/>
              </a:lnSpc>
              <a:spcBef>
                <a:spcPts val="0"/>
              </a:spcBef>
              <a:spcAft>
                <a:spcPts val="0"/>
              </a:spcAft>
              <a:buSzPts val="1300"/>
              <a:buFont typeface="Anaheim"/>
              <a:buChar char="○"/>
            </a:pPr>
            <a:r>
              <a:rPr lang="en" sz="2100" dirty="0"/>
              <a:t>We used a </a:t>
            </a:r>
            <a:r>
              <a:rPr lang="en" sz="2100" dirty="0">
                <a:solidFill>
                  <a:srgbClr val="FF0000"/>
                </a:solidFill>
              </a:rPr>
              <a:t>clip limit of 2 </a:t>
            </a:r>
            <a:r>
              <a:rPr lang="en" sz="2100" dirty="0"/>
              <a:t>in our models</a:t>
            </a:r>
            <a:endParaRPr sz="2100" dirty="0"/>
          </a:p>
          <a:p>
            <a:pPr marL="0" lvl="0" indent="0" algn="l" rtl="0">
              <a:spcBef>
                <a:spcPts val="1000"/>
              </a:spcBef>
              <a:spcAft>
                <a:spcPts val="0"/>
              </a:spcAft>
              <a:buNone/>
            </a:pPr>
            <a:endParaRPr sz="2100" dirty="0"/>
          </a:p>
          <a:p>
            <a:pPr marL="0" lvl="0" indent="0" algn="l" rtl="0">
              <a:spcBef>
                <a:spcPts val="0"/>
              </a:spcBef>
              <a:spcAft>
                <a:spcPts val="0"/>
              </a:spcAft>
              <a:buNone/>
            </a:pPr>
            <a:endParaRPr sz="1000" dirty="0"/>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graphicFrame>
        <p:nvGraphicFramePr>
          <p:cNvPr id="254" name="Google Shape;254;p37"/>
          <p:cNvGraphicFramePr/>
          <p:nvPr/>
        </p:nvGraphicFramePr>
        <p:xfrm>
          <a:off x="734775" y="1207700"/>
          <a:ext cx="7685325" cy="3400775"/>
        </p:xfrm>
        <a:graphic>
          <a:graphicData uri="http://schemas.openxmlformats.org/drawingml/2006/table">
            <a:tbl>
              <a:tblPr>
                <a:noFill/>
                <a:tableStyleId>{ED68AF8C-71FB-4529-AAC0-FE1BCAC93FAE}</a:tableStyleId>
              </a:tblPr>
              <a:tblGrid>
                <a:gridCol w="2561775">
                  <a:extLst>
                    <a:ext uri="{9D8B030D-6E8A-4147-A177-3AD203B41FA5}">
                      <a16:colId xmlns:a16="http://schemas.microsoft.com/office/drawing/2014/main" val="20000"/>
                    </a:ext>
                  </a:extLst>
                </a:gridCol>
                <a:gridCol w="2561775">
                  <a:extLst>
                    <a:ext uri="{9D8B030D-6E8A-4147-A177-3AD203B41FA5}">
                      <a16:colId xmlns:a16="http://schemas.microsoft.com/office/drawing/2014/main" val="20001"/>
                    </a:ext>
                  </a:extLst>
                </a:gridCol>
                <a:gridCol w="2561775">
                  <a:extLst>
                    <a:ext uri="{9D8B030D-6E8A-4147-A177-3AD203B41FA5}">
                      <a16:colId xmlns:a16="http://schemas.microsoft.com/office/drawing/2014/main" val="20002"/>
                    </a:ext>
                  </a:extLst>
                </a:gridCol>
              </a:tblGrid>
              <a:tr h="2744350">
                <a:tc>
                  <a:txBody>
                    <a:bodyPr/>
                    <a:lstStyle/>
                    <a:p>
                      <a:pPr marL="0" lvl="0" indent="0" algn="l" rtl="0">
                        <a:spcBef>
                          <a:spcPts val="0"/>
                        </a:spcBef>
                        <a:spcAft>
                          <a:spcPts val="0"/>
                        </a:spcAft>
                        <a:buNone/>
                      </a:pPr>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656425">
                <a:tc>
                  <a:txBody>
                    <a:bodyPr/>
                    <a:lstStyle/>
                    <a:p>
                      <a:pPr marL="0" lvl="0" indent="0" algn="ctr" rtl="0">
                        <a:spcBef>
                          <a:spcPts val="0"/>
                        </a:spcBef>
                        <a:spcAft>
                          <a:spcPts val="0"/>
                        </a:spcAft>
                        <a:buNone/>
                      </a:pPr>
                      <a:r>
                        <a:rPr lang="en" sz="1700">
                          <a:latin typeface="Spectral"/>
                          <a:ea typeface="Spectral"/>
                          <a:cs typeface="Spectral"/>
                          <a:sym typeface="Spectral"/>
                        </a:rPr>
                        <a:t>Normal</a:t>
                      </a:r>
                      <a:endParaRPr sz="1700">
                        <a:latin typeface="Spectral"/>
                        <a:ea typeface="Spectral"/>
                        <a:cs typeface="Spectral"/>
                        <a:sym typeface="Spectral"/>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600">
                          <a:latin typeface="Spectral"/>
                          <a:ea typeface="Spectral"/>
                          <a:cs typeface="Spectral"/>
                          <a:sym typeface="Spectral"/>
                        </a:rPr>
                        <a:t>Histogram Equalization</a:t>
                      </a:r>
                      <a:endParaRPr sz="1600">
                        <a:latin typeface="Spectral"/>
                        <a:ea typeface="Spectral"/>
                        <a:cs typeface="Spectral"/>
                        <a:sym typeface="Spectral"/>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600">
                          <a:latin typeface="Spectral"/>
                          <a:ea typeface="Spectral"/>
                          <a:cs typeface="Spectral"/>
                          <a:sym typeface="Spectral"/>
                        </a:rPr>
                        <a:t>CLAHE</a:t>
                      </a:r>
                      <a:endParaRPr sz="1600">
                        <a:latin typeface="Spectral"/>
                        <a:ea typeface="Spectral"/>
                        <a:cs typeface="Spectral"/>
                        <a:sym typeface="Spectral"/>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pic>
        <p:nvPicPr>
          <p:cNvPr id="255" name="Google Shape;255;p37"/>
          <p:cNvPicPr preferRelativeResize="0"/>
          <p:nvPr/>
        </p:nvPicPr>
        <p:blipFill>
          <a:blip r:embed="rId3">
            <a:alphaModFix/>
          </a:blip>
          <a:stretch>
            <a:fillRect/>
          </a:stretch>
        </p:blipFill>
        <p:spPr>
          <a:xfrm>
            <a:off x="842850" y="1477175"/>
            <a:ext cx="2342625" cy="2327325"/>
          </a:xfrm>
          <a:prstGeom prst="rect">
            <a:avLst/>
          </a:prstGeom>
          <a:noFill/>
          <a:ln>
            <a:noFill/>
          </a:ln>
        </p:spPr>
      </p:pic>
      <p:pic>
        <p:nvPicPr>
          <p:cNvPr id="256" name="Google Shape;256;p37"/>
          <p:cNvPicPr preferRelativeResize="0"/>
          <p:nvPr/>
        </p:nvPicPr>
        <p:blipFill>
          <a:blip r:embed="rId4">
            <a:alphaModFix/>
          </a:blip>
          <a:stretch>
            <a:fillRect/>
          </a:stretch>
        </p:blipFill>
        <p:spPr>
          <a:xfrm>
            <a:off x="3369775" y="1493016"/>
            <a:ext cx="2342625" cy="2311483"/>
          </a:xfrm>
          <a:prstGeom prst="rect">
            <a:avLst/>
          </a:prstGeom>
          <a:noFill/>
          <a:ln>
            <a:noFill/>
          </a:ln>
        </p:spPr>
      </p:pic>
      <p:pic>
        <p:nvPicPr>
          <p:cNvPr id="257" name="Google Shape;257;p37"/>
          <p:cNvPicPr preferRelativeResize="0"/>
          <p:nvPr/>
        </p:nvPicPr>
        <p:blipFill>
          <a:blip r:embed="rId5">
            <a:alphaModFix/>
          </a:blip>
          <a:stretch>
            <a:fillRect/>
          </a:stretch>
        </p:blipFill>
        <p:spPr>
          <a:xfrm>
            <a:off x="5977375" y="1493025"/>
            <a:ext cx="2342625" cy="2311993"/>
          </a:xfrm>
          <a:prstGeom prst="rect">
            <a:avLst/>
          </a:prstGeom>
          <a:noFill/>
          <a:ln>
            <a:noFill/>
          </a:ln>
        </p:spPr>
      </p:pic>
      <p:sp>
        <p:nvSpPr>
          <p:cNvPr id="258" name="Google Shape;258;p37"/>
          <p:cNvSpPr txBox="1">
            <a:spLocks noGrp="1"/>
          </p:cNvSpPr>
          <p:nvPr>
            <p:ph type="ctrTitle"/>
          </p:nvPr>
        </p:nvSpPr>
        <p:spPr>
          <a:xfrm>
            <a:off x="1569900" y="49700"/>
            <a:ext cx="6004200" cy="1158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900"/>
              <a:t>applying clahe and histogram equalization On a normal image </a:t>
            </a:r>
            <a:endParaRPr sz="190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sp>
        <p:nvSpPr>
          <p:cNvPr id="411" name="Google Shape;411;p55"/>
          <p:cNvSpPr txBox="1">
            <a:spLocks noGrp="1"/>
          </p:cNvSpPr>
          <p:nvPr>
            <p:ph type="ctrTitle"/>
          </p:nvPr>
        </p:nvSpPr>
        <p:spPr>
          <a:xfrm>
            <a:off x="999225" y="834950"/>
            <a:ext cx="7240500" cy="1599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6000"/>
              <a:t>Caption Prediction</a:t>
            </a:r>
            <a:endParaRPr sz="6000"/>
          </a:p>
        </p:txBody>
      </p:sp>
    </p:spTree>
    <p:extLst>
      <p:ext uri="{BB962C8B-B14F-4D97-AF65-F5344CB8AC3E}">
        <p14:creationId xmlns:p14="http://schemas.microsoft.com/office/powerpoint/2010/main" val="6796551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No photo description availab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144697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15"/>
        <p:cNvGrpSpPr/>
        <p:nvPr/>
      </p:nvGrpSpPr>
      <p:grpSpPr>
        <a:xfrm>
          <a:off x="0" y="0"/>
          <a:ext cx="0" cy="0"/>
          <a:chOff x="0" y="0"/>
          <a:chExt cx="0" cy="0"/>
        </a:xfrm>
      </p:grpSpPr>
      <p:sp>
        <p:nvSpPr>
          <p:cNvPr id="416" name="Google Shape;416;p56"/>
          <p:cNvSpPr txBox="1">
            <a:spLocks noGrp="1"/>
          </p:cNvSpPr>
          <p:nvPr>
            <p:ph type="ctrTitle"/>
          </p:nvPr>
        </p:nvSpPr>
        <p:spPr>
          <a:xfrm>
            <a:off x="2256590" y="1376300"/>
            <a:ext cx="5393400" cy="576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300"/>
              <a:t>Last Year Winner Team’s Approach</a:t>
            </a:r>
            <a:endParaRPr sz="2300"/>
          </a:p>
        </p:txBody>
      </p:sp>
      <p:sp>
        <p:nvSpPr>
          <p:cNvPr id="417" name="Google Shape;417;p56"/>
          <p:cNvSpPr txBox="1">
            <a:spLocks noGrp="1"/>
          </p:cNvSpPr>
          <p:nvPr>
            <p:ph type="subTitle" idx="1"/>
          </p:nvPr>
        </p:nvSpPr>
        <p:spPr>
          <a:xfrm>
            <a:off x="2335006" y="1797550"/>
            <a:ext cx="1615500" cy="42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t>PUC Chile team</a:t>
            </a:r>
            <a:endParaRPr sz="1800"/>
          </a:p>
        </p:txBody>
      </p:sp>
      <p:sp>
        <p:nvSpPr>
          <p:cNvPr id="418" name="Google Shape;418;p56"/>
          <p:cNvSpPr txBox="1">
            <a:spLocks noGrp="1"/>
          </p:cNvSpPr>
          <p:nvPr>
            <p:ph type="subTitle" idx="3"/>
          </p:nvPr>
        </p:nvSpPr>
        <p:spPr>
          <a:xfrm>
            <a:off x="1494025" y="2357925"/>
            <a:ext cx="6156000" cy="1777200"/>
          </a:xfrm>
          <a:prstGeom prst="rect">
            <a:avLst/>
          </a:prstGeom>
        </p:spPr>
        <p:txBody>
          <a:bodyPr spcFirstLastPara="1" wrap="square" lIns="91425" tIns="91425" rIns="91425" bIns="91425" anchor="t" anchorCtr="0">
            <a:noAutofit/>
          </a:bodyPr>
          <a:lstStyle/>
          <a:p>
            <a:pPr marL="457200" lvl="0" indent="-336550" algn="l" rtl="0">
              <a:lnSpc>
                <a:spcPct val="100000"/>
              </a:lnSpc>
              <a:spcBef>
                <a:spcPts val="0"/>
              </a:spcBef>
              <a:spcAft>
                <a:spcPts val="0"/>
              </a:spcAft>
              <a:buSzPts val="1700"/>
              <a:buChar char="○"/>
            </a:pPr>
            <a:r>
              <a:rPr lang="en" sz="1900"/>
              <a:t>Each word is considered to be a </a:t>
            </a:r>
            <a:r>
              <a:rPr lang="en" sz="1900" b="1"/>
              <a:t>label</a:t>
            </a:r>
            <a:r>
              <a:rPr lang="en" sz="1900"/>
              <a:t>.</a:t>
            </a:r>
            <a:endParaRPr sz="1900"/>
          </a:p>
          <a:p>
            <a:pPr marL="457200" lvl="0" indent="-336550" algn="l" rtl="0">
              <a:lnSpc>
                <a:spcPct val="100000"/>
              </a:lnSpc>
              <a:spcBef>
                <a:spcPts val="1000"/>
              </a:spcBef>
              <a:spcAft>
                <a:spcPts val="0"/>
              </a:spcAft>
              <a:buSzPts val="1700"/>
              <a:buChar char="○"/>
            </a:pPr>
            <a:r>
              <a:rPr lang="en" sz="1900"/>
              <a:t>A </a:t>
            </a:r>
            <a:r>
              <a:rPr lang="en" sz="1900" b="1"/>
              <a:t>multi-label classification model</a:t>
            </a:r>
            <a:r>
              <a:rPr lang="en" sz="1900"/>
              <a:t> is used to predict the corresponding words.</a:t>
            </a:r>
            <a:endParaRPr sz="1900"/>
          </a:p>
          <a:p>
            <a:pPr marL="457200" lvl="0" indent="-336550" algn="l" rtl="0">
              <a:lnSpc>
                <a:spcPct val="100000"/>
              </a:lnSpc>
              <a:spcBef>
                <a:spcPts val="1000"/>
              </a:spcBef>
              <a:spcAft>
                <a:spcPts val="1000"/>
              </a:spcAft>
              <a:buSzPts val="1700"/>
              <a:buChar char="○"/>
            </a:pPr>
            <a:r>
              <a:rPr lang="en" sz="1900"/>
              <a:t>Words are ordered to create a </a:t>
            </a:r>
            <a:r>
              <a:rPr lang="en" sz="1900" b="1"/>
              <a:t>caption</a:t>
            </a:r>
            <a:r>
              <a:rPr lang="en" sz="1900"/>
              <a:t>.</a:t>
            </a:r>
            <a:endParaRPr sz="1900"/>
          </a:p>
        </p:txBody>
      </p:sp>
      <p:sp>
        <p:nvSpPr>
          <p:cNvPr id="419" name="Google Shape;419;p56"/>
          <p:cNvSpPr txBox="1">
            <a:spLocks noGrp="1"/>
          </p:cNvSpPr>
          <p:nvPr>
            <p:ph type="ctrTitle" idx="8"/>
          </p:nvPr>
        </p:nvSpPr>
        <p:spPr>
          <a:xfrm>
            <a:off x="1797125" y="427650"/>
            <a:ext cx="5568900" cy="48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a:t>Approach</a:t>
            </a:r>
            <a:endParaRPr sz="3000"/>
          </a:p>
        </p:txBody>
      </p:sp>
      <p:grpSp>
        <p:nvGrpSpPr>
          <p:cNvPr id="420" name="Google Shape;420;p56"/>
          <p:cNvGrpSpPr/>
          <p:nvPr/>
        </p:nvGrpSpPr>
        <p:grpSpPr>
          <a:xfrm>
            <a:off x="1494018" y="1527197"/>
            <a:ext cx="634273" cy="630607"/>
            <a:chOff x="6937601" y="1394136"/>
            <a:chExt cx="634273" cy="630607"/>
          </a:xfrm>
        </p:grpSpPr>
        <p:sp>
          <p:nvSpPr>
            <p:cNvPr id="421" name="Google Shape;421;p56"/>
            <p:cNvSpPr/>
            <p:nvPr/>
          </p:nvSpPr>
          <p:spPr>
            <a:xfrm>
              <a:off x="6982074" y="1434944"/>
              <a:ext cx="589800" cy="589800"/>
            </a:xfrm>
            <a:prstGeom prst="roundRect">
              <a:avLst>
                <a:gd name="adj" fmla="val 16667"/>
              </a:avLst>
            </a:prstGeom>
            <a:solidFill>
              <a:srgbClr val="C1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56"/>
            <p:cNvSpPr/>
            <p:nvPr/>
          </p:nvSpPr>
          <p:spPr>
            <a:xfrm>
              <a:off x="6937601" y="1394136"/>
              <a:ext cx="589800" cy="589800"/>
            </a:xfrm>
            <a:prstGeom prst="roundRect">
              <a:avLst>
                <a:gd name="adj" fmla="val 16667"/>
              </a:avLst>
            </a:prstGeom>
            <a:no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23" name="Google Shape;423;p56"/>
          <p:cNvPicPr preferRelativeResize="0"/>
          <p:nvPr/>
        </p:nvPicPr>
        <p:blipFill>
          <a:blip r:embed="rId3">
            <a:alphaModFix/>
          </a:blip>
          <a:stretch>
            <a:fillRect/>
          </a:stretch>
        </p:blipFill>
        <p:spPr>
          <a:xfrm>
            <a:off x="1628275" y="1659625"/>
            <a:ext cx="365760" cy="365760"/>
          </a:xfrm>
          <a:prstGeom prst="rect">
            <a:avLst/>
          </a:prstGeom>
          <a:noFill/>
          <a:ln>
            <a:noFill/>
          </a:ln>
        </p:spPr>
      </p:pic>
    </p:spTree>
    <p:extLst>
      <p:ext uri="{BB962C8B-B14F-4D97-AF65-F5344CB8AC3E}">
        <p14:creationId xmlns:p14="http://schemas.microsoft.com/office/powerpoint/2010/main" val="210432023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lumMod val="50000"/>
          </a:schemeClr>
        </a:solidFill>
        <a:effectLst/>
      </p:bgPr>
    </p:bg>
    <p:spTree>
      <p:nvGrpSpPr>
        <p:cNvPr id="1" name=""/>
        <p:cNvGrpSpPr/>
        <p:nvPr/>
      </p:nvGrpSpPr>
      <p:grpSpPr>
        <a:xfrm>
          <a:off x="0" y="0"/>
          <a:ext cx="0" cy="0"/>
          <a:chOff x="0" y="0"/>
          <a:chExt cx="0" cy="0"/>
        </a:xfrm>
      </p:grpSpPr>
      <p:sp>
        <p:nvSpPr>
          <p:cNvPr id="42" name="Rectangle 41">
            <a:extLst>
              <a:ext uri="{FF2B5EF4-FFF2-40B4-BE49-F238E27FC236}">
                <a16:creationId xmlns:a16="http://schemas.microsoft.com/office/drawing/2014/main" id="{7095BB13-0EF4-4101-B4CE-2FA8E6B3463E}"/>
              </a:ext>
            </a:extLst>
          </p:cNvPr>
          <p:cNvSpPr/>
          <p:nvPr/>
        </p:nvSpPr>
        <p:spPr>
          <a:xfrm>
            <a:off x="4990476" y="4058070"/>
            <a:ext cx="2804784" cy="492443"/>
          </a:xfrm>
          <a:prstGeom prst="rect">
            <a:avLst/>
          </a:prstGeom>
        </p:spPr>
        <p:style>
          <a:lnRef idx="2">
            <a:schemeClr val="accent3"/>
          </a:lnRef>
          <a:fillRef idx="1">
            <a:schemeClr val="lt1"/>
          </a:fillRef>
          <a:effectRef idx="0">
            <a:schemeClr val="accent3"/>
          </a:effectRef>
          <a:fontRef idx="minor">
            <a:schemeClr val="dk1"/>
          </a:fontRef>
        </p:style>
        <p:txBody>
          <a:bodyPr wrap="square">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IN" b="1" dirty="0" err="1" smtClean="0">
                <a:ln/>
                <a:solidFill>
                  <a:schemeClr val="accent3"/>
                </a:solidFill>
                <a:latin typeface="Roboto Bk" pitchFamily="2" charset="0"/>
                <a:ea typeface="Roboto Bk" pitchFamily="2" charset="0"/>
                <a:cs typeface="+mj-cs"/>
              </a:rPr>
              <a:t>MohammadMahdi</a:t>
            </a:r>
            <a:r>
              <a:rPr lang="en-IN" b="1" dirty="0" smtClean="0">
                <a:ln/>
                <a:solidFill>
                  <a:schemeClr val="accent3"/>
                </a:solidFill>
                <a:latin typeface="Roboto Bk" pitchFamily="2" charset="0"/>
                <a:ea typeface="Roboto Bk" pitchFamily="2" charset="0"/>
                <a:cs typeface="+mj-cs"/>
              </a:rPr>
              <a:t> Javid</a:t>
            </a:r>
          </a:p>
          <a:p>
            <a:pPr algn="ctr"/>
            <a:r>
              <a:rPr lang="en-IN" sz="1200" b="1" dirty="0">
                <a:ln/>
                <a:solidFill>
                  <a:schemeClr val="accent3"/>
                </a:solidFill>
                <a:latin typeface="Roboto Bk" pitchFamily="2" charset="0"/>
                <a:ea typeface="Roboto Bk" pitchFamily="2" charset="0"/>
                <a:cs typeface="+mj-cs"/>
              </a:rPr>
              <a:t>mahdijavid1380@yahoo.com</a:t>
            </a:r>
          </a:p>
        </p:txBody>
      </p:sp>
      <p:sp>
        <p:nvSpPr>
          <p:cNvPr id="3" name="Title 2"/>
          <p:cNvSpPr>
            <a:spLocks noGrp="1"/>
          </p:cNvSpPr>
          <p:nvPr>
            <p:ph type="ctrTitle"/>
          </p:nvPr>
        </p:nvSpPr>
        <p:spPr/>
        <p:txBody>
          <a:bodyPr/>
          <a:lstStyle/>
          <a:p>
            <a:r>
              <a:rPr lang="en-US" sz="3600" dirty="0" smtClean="0"/>
              <a:t>OUR TEAM</a:t>
            </a:r>
            <a:endParaRPr lang="fa-IR" sz="3600" dirty="0"/>
          </a:p>
        </p:txBody>
      </p:sp>
      <p:sp>
        <p:nvSpPr>
          <p:cNvPr id="11" name="Rectangle 10">
            <a:extLst>
              <a:ext uri="{FF2B5EF4-FFF2-40B4-BE49-F238E27FC236}">
                <a16:creationId xmlns:a16="http://schemas.microsoft.com/office/drawing/2014/main" id="{7095BB13-0EF4-4101-B4CE-2FA8E6B3463E}"/>
              </a:ext>
            </a:extLst>
          </p:cNvPr>
          <p:cNvSpPr/>
          <p:nvPr/>
        </p:nvSpPr>
        <p:spPr>
          <a:xfrm>
            <a:off x="1462190" y="4058071"/>
            <a:ext cx="2675470" cy="646331"/>
          </a:xfrm>
          <a:prstGeom prst="rect">
            <a:avLst/>
          </a:prstGeom>
        </p:spPr>
        <p:style>
          <a:lnRef idx="2">
            <a:schemeClr val="accent3"/>
          </a:lnRef>
          <a:fillRef idx="1">
            <a:schemeClr val="lt1"/>
          </a:fillRef>
          <a:effectRef idx="0">
            <a:schemeClr val="accent3"/>
          </a:effectRef>
          <a:fontRef idx="minor">
            <a:schemeClr val="dk1"/>
          </a:fontRef>
        </p:style>
        <p:txBody>
          <a:bodyPr wrap="square">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IN" sz="1800" b="1" dirty="0" err="1">
                <a:ln/>
                <a:solidFill>
                  <a:schemeClr val="accent3"/>
                </a:solidFill>
                <a:latin typeface="Roboto Bk" pitchFamily="2" charset="0"/>
                <a:ea typeface="Roboto Bk" pitchFamily="2" charset="0"/>
                <a:cs typeface="+mj-cs"/>
              </a:rPr>
              <a:t>Sauleh</a:t>
            </a:r>
            <a:r>
              <a:rPr lang="en-IN" sz="1800" b="1" dirty="0">
                <a:ln/>
                <a:solidFill>
                  <a:schemeClr val="accent3"/>
                </a:solidFill>
                <a:latin typeface="Roboto Bk" pitchFamily="2" charset="0"/>
                <a:ea typeface="Roboto Bk" pitchFamily="2" charset="0"/>
                <a:cs typeface="+mj-cs"/>
              </a:rPr>
              <a:t> </a:t>
            </a:r>
            <a:r>
              <a:rPr lang="en-IN" sz="1800" b="1" dirty="0" err="1" smtClean="0">
                <a:ln/>
                <a:solidFill>
                  <a:schemeClr val="accent3"/>
                </a:solidFill>
                <a:latin typeface="Roboto Bk" pitchFamily="2" charset="0"/>
                <a:ea typeface="Roboto Bk" pitchFamily="2" charset="0"/>
                <a:cs typeface="+mj-cs"/>
              </a:rPr>
              <a:t>Eetemadi</a:t>
            </a:r>
            <a:endParaRPr lang="en-IN" sz="1800" b="1" dirty="0" smtClean="0">
              <a:ln/>
              <a:solidFill>
                <a:schemeClr val="accent3"/>
              </a:solidFill>
              <a:latin typeface="Roboto Bk" pitchFamily="2" charset="0"/>
              <a:ea typeface="Roboto Bk" pitchFamily="2" charset="0"/>
              <a:cs typeface="+mj-cs"/>
            </a:endParaRPr>
          </a:p>
          <a:p>
            <a:pPr algn="ctr"/>
            <a:r>
              <a:rPr lang="en-IN" sz="1800" b="1">
                <a:ln/>
                <a:solidFill>
                  <a:schemeClr val="accent3"/>
                </a:solidFill>
                <a:latin typeface="Roboto Bk" pitchFamily="2" charset="0"/>
                <a:ea typeface="Roboto Bk" pitchFamily="2" charset="0"/>
                <a:cs typeface="+mj-cs"/>
              </a:rPr>
              <a:t>sauleh@iust.ac.ir</a:t>
            </a:r>
            <a:endParaRPr lang="en-IN" sz="1800" b="1" dirty="0">
              <a:ln/>
              <a:solidFill>
                <a:schemeClr val="accent3"/>
              </a:solidFill>
              <a:latin typeface="Roboto Bk" pitchFamily="2" charset="0"/>
              <a:ea typeface="Roboto Bk" pitchFamily="2" charset="0"/>
              <a:cs typeface="+mj-cs"/>
            </a:endParaRPr>
          </a:p>
        </p:txBody>
      </p:sp>
      <p:pic>
        <p:nvPicPr>
          <p:cNvPr id="4" name="Picture 3"/>
          <p:cNvPicPr>
            <a:picLocks noChangeAspect="1"/>
          </p:cNvPicPr>
          <p:nvPr/>
        </p:nvPicPr>
        <p:blipFill>
          <a:blip r:embed="rId2"/>
          <a:stretch>
            <a:fillRect/>
          </a:stretch>
        </p:blipFill>
        <p:spPr>
          <a:xfrm>
            <a:off x="314197" y="3746930"/>
            <a:ext cx="1268615" cy="1268615"/>
          </a:xfrm>
          <a:prstGeom prst="ellipse">
            <a:avLst/>
          </a:prstGeom>
          <a:ln w="3175" cap="rnd">
            <a:solidFill>
              <a:schemeClr val="bg2">
                <a:lumMod val="25000"/>
              </a:schemeClr>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33" name="Picture 3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36181" y="3677463"/>
            <a:ext cx="1173480" cy="1437424"/>
          </a:xfrm>
          <a:prstGeom prst="ellipse">
            <a:avLst/>
          </a:prstGeom>
          <a:ln w="3175"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38" name="Rectangle 37">
            <a:extLst>
              <a:ext uri="{FF2B5EF4-FFF2-40B4-BE49-F238E27FC236}">
                <a16:creationId xmlns:a16="http://schemas.microsoft.com/office/drawing/2014/main" id="{7095BB13-0EF4-4101-B4CE-2FA8E6B3463E}"/>
              </a:ext>
            </a:extLst>
          </p:cNvPr>
          <p:cNvSpPr/>
          <p:nvPr/>
        </p:nvSpPr>
        <p:spPr>
          <a:xfrm>
            <a:off x="1318260" y="2621863"/>
            <a:ext cx="2819400" cy="584775"/>
          </a:xfrm>
          <a:prstGeom prst="rect">
            <a:avLst/>
          </a:prstGeom>
        </p:spPr>
        <p:style>
          <a:lnRef idx="2">
            <a:schemeClr val="accent3"/>
          </a:lnRef>
          <a:fillRef idx="1">
            <a:schemeClr val="lt1"/>
          </a:fillRef>
          <a:effectRef idx="0">
            <a:schemeClr val="accent3"/>
          </a:effectRef>
          <a:fontRef idx="minor">
            <a:schemeClr val="dk1"/>
          </a:fontRef>
        </p:style>
        <p:txBody>
          <a:bodyPr wrap="square">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IN" sz="1800" b="1" dirty="0" err="1">
                <a:ln/>
                <a:solidFill>
                  <a:schemeClr val="accent3"/>
                </a:solidFill>
                <a:latin typeface="Roboto Bk" pitchFamily="2" charset="0"/>
                <a:ea typeface="Roboto Bk" pitchFamily="2" charset="0"/>
                <a:cs typeface="+mj-cs"/>
              </a:rPr>
              <a:t>Yasaman</a:t>
            </a:r>
            <a:r>
              <a:rPr lang="en-IN" sz="1800" b="1" dirty="0">
                <a:ln/>
                <a:solidFill>
                  <a:schemeClr val="accent3"/>
                </a:solidFill>
                <a:latin typeface="Roboto Bk" pitchFamily="2" charset="0"/>
                <a:ea typeface="Roboto Bk" pitchFamily="2" charset="0"/>
                <a:cs typeface="+mj-cs"/>
              </a:rPr>
              <a:t> </a:t>
            </a:r>
            <a:r>
              <a:rPr lang="en-IN" sz="1800" b="1" dirty="0" err="1" smtClean="0">
                <a:ln/>
                <a:solidFill>
                  <a:schemeClr val="accent3"/>
                </a:solidFill>
                <a:latin typeface="Roboto Bk" pitchFamily="2" charset="0"/>
                <a:ea typeface="Roboto Bk" pitchFamily="2" charset="0"/>
                <a:cs typeface="+mj-cs"/>
              </a:rPr>
              <a:t>Lotfollahi</a:t>
            </a:r>
            <a:endParaRPr lang="en-IN" sz="1800" b="1" dirty="0" smtClean="0">
              <a:ln/>
              <a:solidFill>
                <a:schemeClr val="accent3"/>
              </a:solidFill>
              <a:latin typeface="Roboto Bk" pitchFamily="2" charset="0"/>
              <a:ea typeface="Roboto Bk" pitchFamily="2" charset="0"/>
              <a:cs typeface="+mj-cs"/>
            </a:endParaRPr>
          </a:p>
          <a:p>
            <a:pPr algn="ctr"/>
            <a:r>
              <a:rPr lang="en-IN" b="1" dirty="0">
                <a:ln/>
                <a:solidFill>
                  <a:schemeClr val="accent3"/>
                </a:solidFill>
                <a:latin typeface="Roboto Bk" pitchFamily="2" charset="0"/>
                <a:ea typeface="Roboto Bk" pitchFamily="2" charset="0"/>
                <a:cs typeface="+mj-cs"/>
              </a:rPr>
              <a:t>y_lotfollahi@comp.iust.ac.ir</a:t>
            </a:r>
          </a:p>
        </p:txBody>
      </p:sp>
      <p:pic>
        <p:nvPicPr>
          <p:cNvPr id="32" name="Picture 31"/>
          <p:cNvPicPr>
            <a:picLocks noChangeAspect="1"/>
          </p:cNvPicPr>
          <p:nvPr/>
        </p:nvPicPr>
        <p:blipFill>
          <a:blip r:embed="rId4"/>
          <a:stretch>
            <a:fillRect/>
          </a:stretch>
        </p:blipFill>
        <p:spPr>
          <a:xfrm>
            <a:off x="307456" y="2135177"/>
            <a:ext cx="1282096" cy="1542286"/>
          </a:xfrm>
          <a:prstGeom prst="ellipse">
            <a:avLst/>
          </a:prstGeom>
          <a:ln>
            <a:noFill/>
          </a:ln>
          <a:effectLst>
            <a:softEdge rad="112500"/>
          </a:effectLst>
        </p:spPr>
      </p:pic>
      <p:sp>
        <p:nvSpPr>
          <p:cNvPr id="39" name="Rectangle 38">
            <a:extLst>
              <a:ext uri="{FF2B5EF4-FFF2-40B4-BE49-F238E27FC236}">
                <a16:creationId xmlns:a16="http://schemas.microsoft.com/office/drawing/2014/main" id="{7095BB13-0EF4-4101-B4CE-2FA8E6B3463E}"/>
              </a:ext>
            </a:extLst>
          </p:cNvPr>
          <p:cNvSpPr/>
          <p:nvPr/>
        </p:nvSpPr>
        <p:spPr>
          <a:xfrm>
            <a:off x="1462190" y="1215468"/>
            <a:ext cx="2675470" cy="553998"/>
          </a:xfrm>
          <a:prstGeom prst="rect">
            <a:avLst/>
          </a:prstGeom>
        </p:spPr>
        <p:style>
          <a:lnRef idx="2">
            <a:schemeClr val="accent3"/>
          </a:lnRef>
          <a:fillRef idx="1">
            <a:schemeClr val="lt1"/>
          </a:fillRef>
          <a:effectRef idx="0">
            <a:schemeClr val="accent3"/>
          </a:effectRef>
          <a:fontRef idx="minor">
            <a:schemeClr val="dk1"/>
          </a:fontRef>
        </p:style>
        <p:txBody>
          <a:bodyPr wrap="square">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IN" sz="1800" b="1" dirty="0" err="1">
                <a:ln/>
                <a:solidFill>
                  <a:schemeClr val="accent3"/>
                </a:solidFill>
                <a:latin typeface="Roboto Bk" pitchFamily="2" charset="0"/>
                <a:ea typeface="Roboto Bk" pitchFamily="2" charset="0"/>
                <a:cs typeface="+mj-cs"/>
              </a:rPr>
              <a:t>Malihe</a:t>
            </a:r>
            <a:r>
              <a:rPr lang="en-IN" sz="1800" b="1" dirty="0">
                <a:ln/>
                <a:solidFill>
                  <a:schemeClr val="accent3"/>
                </a:solidFill>
                <a:latin typeface="Roboto Bk" pitchFamily="2" charset="0"/>
                <a:ea typeface="Roboto Bk" pitchFamily="2" charset="0"/>
                <a:cs typeface="+mj-cs"/>
              </a:rPr>
              <a:t> </a:t>
            </a:r>
            <a:r>
              <a:rPr lang="en-IN" sz="1800" b="1" dirty="0" err="1" smtClean="0">
                <a:ln/>
                <a:solidFill>
                  <a:schemeClr val="accent3"/>
                </a:solidFill>
                <a:latin typeface="Roboto Bk" pitchFamily="2" charset="0"/>
                <a:ea typeface="Roboto Bk" pitchFamily="2" charset="0"/>
                <a:cs typeface="+mj-cs"/>
              </a:rPr>
              <a:t>Hajihosseini</a:t>
            </a:r>
            <a:endParaRPr lang="en-IN" sz="1800" b="1" dirty="0" smtClean="0">
              <a:ln/>
              <a:solidFill>
                <a:schemeClr val="accent3"/>
              </a:solidFill>
              <a:latin typeface="Roboto Bk" pitchFamily="2" charset="0"/>
              <a:ea typeface="Roboto Bk" pitchFamily="2" charset="0"/>
              <a:cs typeface="+mj-cs"/>
            </a:endParaRPr>
          </a:p>
          <a:p>
            <a:pPr algn="ctr"/>
            <a:r>
              <a:rPr lang="en-IN" sz="1200" b="1" dirty="0">
                <a:ln/>
                <a:solidFill>
                  <a:schemeClr val="accent3"/>
                </a:solidFill>
                <a:latin typeface="Roboto Bk" pitchFamily="2" charset="0"/>
                <a:ea typeface="Roboto Bk" pitchFamily="2" charset="0"/>
                <a:cs typeface="+mj-cs"/>
              </a:rPr>
              <a:t>m_hajihosseini@comp.iust.ac.ir</a:t>
            </a:r>
          </a:p>
        </p:txBody>
      </p:sp>
      <p:pic>
        <p:nvPicPr>
          <p:cNvPr id="30" name="Picture 29"/>
          <p:cNvPicPr>
            <a:picLocks noChangeAspect="1"/>
          </p:cNvPicPr>
          <p:nvPr/>
        </p:nvPicPr>
        <p:blipFill>
          <a:blip r:embed="rId5"/>
          <a:stretch>
            <a:fillRect/>
          </a:stretch>
        </p:blipFill>
        <p:spPr>
          <a:xfrm>
            <a:off x="182654" y="782750"/>
            <a:ext cx="1531700" cy="1425332"/>
          </a:xfrm>
          <a:prstGeom prst="ellipse">
            <a:avLst/>
          </a:prstGeom>
          <a:ln>
            <a:noFill/>
          </a:ln>
          <a:effectLst>
            <a:softEdge rad="112500"/>
          </a:effectLst>
        </p:spPr>
      </p:pic>
      <p:sp>
        <p:nvSpPr>
          <p:cNvPr id="40" name="Rectangle 39">
            <a:extLst>
              <a:ext uri="{FF2B5EF4-FFF2-40B4-BE49-F238E27FC236}">
                <a16:creationId xmlns:a16="http://schemas.microsoft.com/office/drawing/2014/main" id="{7095BB13-0EF4-4101-B4CE-2FA8E6B3463E}"/>
              </a:ext>
            </a:extLst>
          </p:cNvPr>
          <p:cNvSpPr/>
          <p:nvPr/>
        </p:nvSpPr>
        <p:spPr>
          <a:xfrm>
            <a:off x="4990476" y="1172250"/>
            <a:ext cx="2804784" cy="584775"/>
          </a:xfrm>
          <a:prstGeom prst="rect">
            <a:avLst/>
          </a:prstGeom>
        </p:spPr>
        <p:style>
          <a:lnRef idx="2">
            <a:schemeClr val="accent3"/>
          </a:lnRef>
          <a:fillRef idx="1">
            <a:schemeClr val="lt1"/>
          </a:fillRef>
          <a:effectRef idx="0">
            <a:schemeClr val="accent3"/>
          </a:effectRef>
          <a:fontRef idx="minor">
            <a:schemeClr val="dk1"/>
          </a:fontRef>
        </p:style>
        <p:txBody>
          <a:bodyPr wrap="square">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IN" sz="1800" b="1" dirty="0" err="1">
                <a:ln/>
                <a:solidFill>
                  <a:schemeClr val="accent3"/>
                </a:solidFill>
                <a:latin typeface="Roboto Bk" pitchFamily="2" charset="0"/>
                <a:ea typeface="Roboto Bk" pitchFamily="2" charset="0"/>
                <a:cs typeface="+mj-cs"/>
              </a:rPr>
              <a:t>Fateme</a:t>
            </a:r>
            <a:r>
              <a:rPr lang="en-IN" sz="1800" b="1" dirty="0">
                <a:ln/>
                <a:solidFill>
                  <a:schemeClr val="accent3"/>
                </a:solidFill>
                <a:latin typeface="Roboto Bk" pitchFamily="2" charset="0"/>
                <a:ea typeface="Roboto Bk" pitchFamily="2" charset="0"/>
                <a:cs typeface="+mj-cs"/>
              </a:rPr>
              <a:t> </a:t>
            </a:r>
            <a:r>
              <a:rPr lang="en-IN" sz="1800" b="1" dirty="0" err="1" smtClean="0">
                <a:ln/>
                <a:solidFill>
                  <a:schemeClr val="accent3"/>
                </a:solidFill>
                <a:latin typeface="Roboto Bk" pitchFamily="2" charset="0"/>
                <a:ea typeface="Roboto Bk" pitchFamily="2" charset="0"/>
                <a:cs typeface="+mj-cs"/>
              </a:rPr>
              <a:t>Omidi</a:t>
            </a:r>
            <a:endParaRPr lang="en-IN" sz="1800" b="1" dirty="0" smtClean="0">
              <a:ln/>
              <a:solidFill>
                <a:schemeClr val="accent3"/>
              </a:solidFill>
              <a:latin typeface="Roboto Bk" pitchFamily="2" charset="0"/>
              <a:ea typeface="Roboto Bk" pitchFamily="2" charset="0"/>
              <a:cs typeface="+mj-cs"/>
            </a:endParaRPr>
          </a:p>
          <a:p>
            <a:pPr algn="ctr"/>
            <a:r>
              <a:rPr lang="en-IN" b="1" dirty="0">
                <a:ln/>
                <a:solidFill>
                  <a:schemeClr val="accent3"/>
                </a:solidFill>
                <a:latin typeface="Roboto Bk" pitchFamily="2" charset="0"/>
                <a:ea typeface="Roboto Bk" pitchFamily="2" charset="0"/>
                <a:cs typeface="+mj-cs"/>
              </a:rPr>
              <a:t>f_omidi97@comp.iust.ac.ir</a:t>
            </a:r>
          </a:p>
        </p:txBody>
      </p:sp>
      <p:pic>
        <p:nvPicPr>
          <p:cNvPr id="37" name="Picture 36"/>
          <p:cNvPicPr>
            <a:picLocks noChangeAspect="1"/>
          </p:cNvPicPr>
          <p:nvPr/>
        </p:nvPicPr>
        <p:blipFill>
          <a:blip r:embed="rId6"/>
          <a:stretch>
            <a:fillRect/>
          </a:stretch>
        </p:blipFill>
        <p:spPr>
          <a:xfrm>
            <a:off x="7459981" y="782750"/>
            <a:ext cx="1402779" cy="1511123"/>
          </a:xfrm>
          <a:prstGeom prst="ellipse">
            <a:avLst/>
          </a:prstGeom>
          <a:ln>
            <a:noFill/>
          </a:ln>
          <a:effectLst>
            <a:softEdge rad="112500"/>
          </a:effectLst>
        </p:spPr>
      </p:pic>
      <p:sp>
        <p:nvSpPr>
          <p:cNvPr id="41" name="Rectangle 40">
            <a:extLst>
              <a:ext uri="{FF2B5EF4-FFF2-40B4-BE49-F238E27FC236}">
                <a16:creationId xmlns:a16="http://schemas.microsoft.com/office/drawing/2014/main" id="{7095BB13-0EF4-4101-B4CE-2FA8E6B3463E}"/>
              </a:ext>
            </a:extLst>
          </p:cNvPr>
          <p:cNvSpPr/>
          <p:nvPr/>
        </p:nvSpPr>
        <p:spPr>
          <a:xfrm>
            <a:off x="4990476" y="2621863"/>
            <a:ext cx="2804784" cy="553998"/>
          </a:xfrm>
          <a:prstGeom prst="rect">
            <a:avLst/>
          </a:prstGeom>
        </p:spPr>
        <p:style>
          <a:lnRef idx="2">
            <a:schemeClr val="accent3"/>
          </a:lnRef>
          <a:fillRef idx="1">
            <a:schemeClr val="lt1"/>
          </a:fillRef>
          <a:effectRef idx="0">
            <a:schemeClr val="accent3"/>
          </a:effectRef>
          <a:fontRef idx="minor">
            <a:schemeClr val="dk1"/>
          </a:fontRef>
        </p:style>
        <p:txBody>
          <a:bodyPr wrap="square">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IN" sz="1800" b="1" dirty="0" err="1">
                <a:ln/>
                <a:solidFill>
                  <a:schemeClr val="accent3"/>
                </a:solidFill>
                <a:latin typeface="Roboto Bk" pitchFamily="2" charset="0"/>
                <a:ea typeface="Roboto Bk" pitchFamily="2" charset="0"/>
                <a:cs typeface="+mj-cs"/>
              </a:rPr>
              <a:t>Melika</a:t>
            </a:r>
            <a:r>
              <a:rPr lang="en-IN" sz="1800" b="1" dirty="0">
                <a:ln/>
                <a:solidFill>
                  <a:schemeClr val="accent3"/>
                </a:solidFill>
                <a:latin typeface="Roboto Bk" pitchFamily="2" charset="0"/>
                <a:ea typeface="Roboto Bk" pitchFamily="2" charset="0"/>
                <a:cs typeface="+mj-cs"/>
              </a:rPr>
              <a:t> </a:t>
            </a:r>
            <a:r>
              <a:rPr lang="en-IN" sz="1800" b="1" dirty="0" err="1" smtClean="0">
                <a:ln/>
                <a:solidFill>
                  <a:schemeClr val="accent3"/>
                </a:solidFill>
                <a:latin typeface="Roboto Bk" pitchFamily="2" charset="0"/>
                <a:ea typeface="Roboto Bk" pitchFamily="2" charset="0"/>
                <a:cs typeface="+mj-cs"/>
              </a:rPr>
              <a:t>Nobakhtian</a:t>
            </a:r>
            <a:endParaRPr lang="en-IN" sz="1800" b="1" dirty="0" smtClean="0">
              <a:ln/>
              <a:solidFill>
                <a:schemeClr val="accent3"/>
              </a:solidFill>
              <a:latin typeface="Roboto Bk" pitchFamily="2" charset="0"/>
              <a:ea typeface="Roboto Bk" pitchFamily="2" charset="0"/>
              <a:cs typeface="+mj-cs"/>
            </a:endParaRPr>
          </a:p>
          <a:p>
            <a:pPr algn="ctr"/>
            <a:r>
              <a:rPr lang="en-IN" sz="1200" b="1" dirty="0">
                <a:ln/>
                <a:solidFill>
                  <a:schemeClr val="accent3"/>
                </a:solidFill>
                <a:latin typeface="Roboto Bk" pitchFamily="2" charset="0"/>
                <a:ea typeface="Roboto Bk" pitchFamily="2" charset="0"/>
                <a:cs typeface="+mj-cs"/>
              </a:rPr>
              <a:t>m_nobakhtian@comp.iust.ac.ir</a:t>
            </a:r>
          </a:p>
        </p:txBody>
      </p:sp>
      <p:pic>
        <p:nvPicPr>
          <p:cNvPr id="34" name="Picture 33"/>
          <p:cNvPicPr>
            <a:picLocks noChangeAspect="1"/>
          </p:cNvPicPr>
          <p:nvPr/>
        </p:nvPicPr>
        <p:blipFill>
          <a:blip r:embed="rId7"/>
          <a:stretch>
            <a:fillRect/>
          </a:stretch>
        </p:blipFill>
        <p:spPr>
          <a:xfrm>
            <a:off x="7475649" y="2135177"/>
            <a:ext cx="1294544" cy="1538072"/>
          </a:xfrm>
          <a:prstGeom prst="ellipse">
            <a:avLst/>
          </a:prstGeom>
          <a:ln>
            <a:noFill/>
          </a:ln>
          <a:effectLst>
            <a:softEdge rad="112500"/>
          </a:effectLst>
        </p:spPr>
      </p:pic>
    </p:spTree>
    <p:extLst>
      <p:ext uri="{BB962C8B-B14F-4D97-AF65-F5344CB8AC3E}">
        <p14:creationId xmlns:p14="http://schemas.microsoft.com/office/powerpoint/2010/main" val="202244319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27"/>
        <p:cNvGrpSpPr/>
        <p:nvPr/>
      </p:nvGrpSpPr>
      <p:grpSpPr>
        <a:xfrm>
          <a:off x="0" y="0"/>
          <a:ext cx="0" cy="0"/>
          <a:chOff x="0" y="0"/>
          <a:chExt cx="0" cy="0"/>
        </a:xfrm>
      </p:grpSpPr>
      <p:sp>
        <p:nvSpPr>
          <p:cNvPr id="428" name="Google Shape;428;p57"/>
          <p:cNvSpPr txBox="1">
            <a:spLocks noGrp="1"/>
          </p:cNvSpPr>
          <p:nvPr>
            <p:ph type="ctrTitle"/>
          </p:nvPr>
        </p:nvSpPr>
        <p:spPr>
          <a:xfrm>
            <a:off x="1797125" y="1140350"/>
            <a:ext cx="5641200" cy="576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300"/>
              <a:t>   Building a classification model and fine-tuning</a:t>
            </a:r>
            <a:endParaRPr sz="2300"/>
          </a:p>
        </p:txBody>
      </p:sp>
      <p:sp>
        <p:nvSpPr>
          <p:cNvPr id="429" name="Google Shape;429;p57"/>
          <p:cNvSpPr txBox="1">
            <a:spLocks noGrp="1"/>
          </p:cNvSpPr>
          <p:nvPr>
            <p:ph type="subTitle" idx="3"/>
          </p:nvPr>
        </p:nvSpPr>
        <p:spPr>
          <a:xfrm>
            <a:off x="1371603" y="1776000"/>
            <a:ext cx="6400800" cy="1765800"/>
          </a:xfrm>
          <a:prstGeom prst="rect">
            <a:avLst/>
          </a:prstGeom>
        </p:spPr>
        <p:txBody>
          <a:bodyPr spcFirstLastPara="1" wrap="square" lIns="91425" tIns="91425" rIns="91425" bIns="91425" anchor="t" anchorCtr="0">
            <a:noAutofit/>
          </a:bodyPr>
          <a:lstStyle/>
          <a:p>
            <a:pPr marL="457200" lvl="0" indent="-330200" algn="l" rtl="0">
              <a:lnSpc>
                <a:spcPct val="100000"/>
              </a:lnSpc>
              <a:spcBef>
                <a:spcPts val="0"/>
              </a:spcBef>
              <a:spcAft>
                <a:spcPts val="0"/>
              </a:spcAft>
              <a:buSzPts val="1600"/>
              <a:buChar char="○"/>
            </a:pPr>
            <a:r>
              <a:rPr lang="en" sz="1800"/>
              <a:t>A CNN pre-trained on ImageNet</a:t>
            </a:r>
            <a:endParaRPr sz="1800"/>
          </a:p>
          <a:p>
            <a:pPr marL="457200" lvl="0" indent="-330200" algn="l" rtl="0">
              <a:spcBef>
                <a:spcPts val="1000"/>
              </a:spcBef>
              <a:spcAft>
                <a:spcPts val="0"/>
              </a:spcAft>
              <a:buSzPts val="1600"/>
              <a:buChar char="○"/>
            </a:pPr>
            <a:r>
              <a:rPr lang="en" sz="1800"/>
              <a:t>The last layer of the CNN was removed.</a:t>
            </a:r>
            <a:endParaRPr sz="1800"/>
          </a:p>
          <a:p>
            <a:pPr marL="457200" lvl="0" indent="-330200" algn="l" rtl="0">
              <a:spcBef>
                <a:spcPts val="1000"/>
              </a:spcBef>
              <a:spcAft>
                <a:spcPts val="0"/>
              </a:spcAft>
              <a:buSzPts val="1600"/>
              <a:buChar char="○"/>
            </a:pPr>
            <a:r>
              <a:rPr lang="en" sz="1800"/>
              <a:t>A dropout layer, an activation layer, and an output layer were added.</a:t>
            </a:r>
            <a:endParaRPr sz="1800"/>
          </a:p>
          <a:p>
            <a:pPr marL="457200" lvl="0" indent="-330200" algn="l" rtl="0">
              <a:lnSpc>
                <a:spcPct val="100000"/>
              </a:lnSpc>
              <a:spcBef>
                <a:spcPts val="1000"/>
              </a:spcBef>
              <a:spcAft>
                <a:spcPts val="0"/>
              </a:spcAft>
              <a:buSzPts val="1600"/>
              <a:buChar char="○"/>
            </a:pPr>
            <a:r>
              <a:rPr lang="en" sz="1800"/>
              <a:t>Fine-tuned it on the subtask training set.</a:t>
            </a:r>
            <a:endParaRPr sz="1800"/>
          </a:p>
          <a:p>
            <a:pPr marL="0" lvl="0" indent="0" algn="l" rtl="0">
              <a:spcBef>
                <a:spcPts val="1000"/>
              </a:spcBef>
              <a:spcAft>
                <a:spcPts val="1000"/>
              </a:spcAft>
              <a:buNone/>
            </a:pPr>
            <a:endParaRPr sz="1800"/>
          </a:p>
        </p:txBody>
      </p:sp>
      <p:sp>
        <p:nvSpPr>
          <p:cNvPr id="430" name="Google Shape;430;p57"/>
          <p:cNvSpPr txBox="1">
            <a:spLocks noGrp="1"/>
          </p:cNvSpPr>
          <p:nvPr>
            <p:ph type="ctrTitle" idx="8"/>
          </p:nvPr>
        </p:nvSpPr>
        <p:spPr>
          <a:xfrm>
            <a:off x="1797125" y="427650"/>
            <a:ext cx="5568900" cy="48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a:t>Implementation</a:t>
            </a:r>
            <a:endParaRPr sz="3000"/>
          </a:p>
        </p:txBody>
      </p:sp>
      <p:sp>
        <p:nvSpPr>
          <p:cNvPr id="431" name="Google Shape;431;p57"/>
          <p:cNvSpPr txBox="1"/>
          <p:nvPr/>
        </p:nvSpPr>
        <p:spPr>
          <a:xfrm>
            <a:off x="1164600" y="3719850"/>
            <a:ext cx="6814800" cy="738900"/>
          </a:xfrm>
          <a:prstGeom prst="rect">
            <a:avLst/>
          </a:prstGeom>
          <a:noFill/>
          <a:ln>
            <a:noFill/>
          </a:ln>
        </p:spPr>
        <p:txBody>
          <a:bodyPr spcFirstLastPara="1" wrap="square" lIns="91425" tIns="91425" rIns="91425" bIns="91425" anchor="t" anchorCtr="0">
            <a:spAutoFit/>
          </a:bodyPr>
          <a:lstStyle/>
          <a:p>
            <a:pPr marL="0" marR="72000" lvl="0" indent="0" algn="l" rtl="0">
              <a:spcBef>
                <a:spcPts val="0"/>
              </a:spcBef>
              <a:spcAft>
                <a:spcPts val="1000"/>
              </a:spcAft>
              <a:buNone/>
            </a:pPr>
            <a:r>
              <a:rPr lang="en" sz="1800" b="1">
                <a:solidFill>
                  <a:schemeClr val="accent3"/>
                </a:solidFill>
                <a:latin typeface="Abel"/>
                <a:ea typeface="Abel"/>
                <a:cs typeface="Abel"/>
                <a:sym typeface="Abel"/>
              </a:rPr>
              <a:t>Output layer</a:t>
            </a:r>
            <a:r>
              <a:rPr lang="en" sz="1800">
                <a:solidFill>
                  <a:schemeClr val="accent3"/>
                </a:solidFill>
                <a:latin typeface="Abel"/>
                <a:ea typeface="Abel"/>
                <a:cs typeface="Abel"/>
                <a:sym typeface="Abel"/>
              </a:rPr>
              <a:t>: A dense layer with the size of vocab words, and with sigmoid activation function</a:t>
            </a:r>
            <a:endParaRPr/>
          </a:p>
        </p:txBody>
      </p:sp>
      <p:sp>
        <p:nvSpPr>
          <p:cNvPr id="432" name="Google Shape;432;p57"/>
          <p:cNvSpPr/>
          <p:nvPr/>
        </p:nvSpPr>
        <p:spPr>
          <a:xfrm>
            <a:off x="1635973" y="1328246"/>
            <a:ext cx="228600" cy="189410"/>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5447169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36"/>
        <p:cNvGrpSpPr/>
        <p:nvPr/>
      </p:nvGrpSpPr>
      <p:grpSpPr>
        <a:xfrm>
          <a:off x="0" y="0"/>
          <a:ext cx="0" cy="0"/>
          <a:chOff x="0" y="0"/>
          <a:chExt cx="0" cy="0"/>
        </a:xfrm>
      </p:grpSpPr>
      <p:sp>
        <p:nvSpPr>
          <p:cNvPr id="437" name="Google Shape;437;p58"/>
          <p:cNvSpPr txBox="1">
            <a:spLocks noGrp="1"/>
          </p:cNvSpPr>
          <p:nvPr>
            <p:ph type="ctrTitle"/>
          </p:nvPr>
        </p:nvSpPr>
        <p:spPr>
          <a:xfrm>
            <a:off x="1797125" y="1140350"/>
            <a:ext cx="5641200" cy="576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300"/>
              <a:t>   Generating captions</a:t>
            </a:r>
            <a:endParaRPr sz="2300"/>
          </a:p>
        </p:txBody>
      </p:sp>
      <p:sp>
        <p:nvSpPr>
          <p:cNvPr id="438" name="Google Shape;438;p58"/>
          <p:cNvSpPr txBox="1">
            <a:spLocks noGrp="1"/>
          </p:cNvSpPr>
          <p:nvPr>
            <p:ph type="subTitle" idx="3"/>
          </p:nvPr>
        </p:nvSpPr>
        <p:spPr>
          <a:xfrm>
            <a:off x="1828800" y="1824816"/>
            <a:ext cx="6400800" cy="431100"/>
          </a:xfrm>
          <a:prstGeom prst="rect">
            <a:avLst/>
          </a:prstGeom>
        </p:spPr>
        <p:txBody>
          <a:bodyPr spcFirstLastPara="1" wrap="square" lIns="91425" tIns="91425" rIns="91425" bIns="91425" anchor="t" anchorCtr="0">
            <a:noAutofit/>
          </a:bodyPr>
          <a:lstStyle/>
          <a:p>
            <a:pPr marL="0" marR="0" lvl="0" indent="0" algn="l" rtl="0">
              <a:spcBef>
                <a:spcPts val="0"/>
              </a:spcBef>
              <a:spcAft>
                <a:spcPts val="0"/>
              </a:spcAft>
              <a:buNone/>
            </a:pPr>
            <a:r>
              <a:rPr lang="en" sz="2000">
                <a:latin typeface="Staatliches"/>
                <a:ea typeface="Staatliches"/>
                <a:cs typeface="Staatliches"/>
                <a:sym typeface="Staatliches"/>
              </a:rPr>
              <a:t>Choosing the words</a:t>
            </a:r>
            <a:endParaRPr sz="2000"/>
          </a:p>
        </p:txBody>
      </p:sp>
      <p:sp>
        <p:nvSpPr>
          <p:cNvPr id="439" name="Google Shape;439;p58"/>
          <p:cNvSpPr txBox="1">
            <a:spLocks noGrp="1"/>
          </p:cNvSpPr>
          <p:nvPr>
            <p:ph type="ctrTitle" idx="8"/>
          </p:nvPr>
        </p:nvSpPr>
        <p:spPr>
          <a:xfrm>
            <a:off x="1797125" y="427650"/>
            <a:ext cx="5568900" cy="48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a:t>Implementation</a:t>
            </a:r>
            <a:endParaRPr sz="3000"/>
          </a:p>
        </p:txBody>
      </p:sp>
      <p:sp>
        <p:nvSpPr>
          <p:cNvPr id="440" name="Google Shape;440;p58"/>
          <p:cNvSpPr/>
          <p:nvPr/>
        </p:nvSpPr>
        <p:spPr>
          <a:xfrm>
            <a:off x="1635973" y="1328246"/>
            <a:ext cx="228600" cy="189410"/>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58"/>
          <p:cNvSpPr txBox="1"/>
          <p:nvPr/>
        </p:nvSpPr>
        <p:spPr>
          <a:xfrm>
            <a:off x="1828800" y="3139600"/>
            <a:ext cx="64008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a:solidFill>
                  <a:schemeClr val="accent3"/>
                </a:solidFill>
                <a:latin typeface="Staatliches"/>
                <a:ea typeface="Staatliches"/>
                <a:cs typeface="Staatliches"/>
                <a:sym typeface="Staatliches"/>
              </a:rPr>
              <a:t>Ordering the words</a:t>
            </a:r>
            <a:endParaRPr sz="2000">
              <a:solidFill>
                <a:schemeClr val="accent3"/>
              </a:solidFill>
              <a:latin typeface="Staatliches"/>
              <a:ea typeface="Staatliches"/>
              <a:cs typeface="Staatliches"/>
              <a:sym typeface="Staatliches"/>
            </a:endParaRPr>
          </a:p>
        </p:txBody>
      </p:sp>
      <p:sp>
        <p:nvSpPr>
          <p:cNvPr id="442" name="Google Shape;442;p58"/>
          <p:cNvSpPr txBox="1"/>
          <p:nvPr/>
        </p:nvSpPr>
        <p:spPr>
          <a:xfrm>
            <a:off x="1371600" y="3586525"/>
            <a:ext cx="6400800" cy="738900"/>
          </a:xfrm>
          <a:prstGeom prst="rect">
            <a:avLst/>
          </a:prstGeom>
          <a:noFill/>
          <a:ln>
            <a:noFill/>
          </a:ln>
        </p:spPr>
        <p:txBody>
          <a:bodyPr spcFirstLastPara="1" wrap="square" lIns="91425" tIns="91425" rIns="91425" bIns="91425" anchor="t" anchorCtr="0">
            <a:spAutoFit/>
          </a:bodyPr>
          <a:lstStyle/>
          <a:p>
            <a:pPr marL="457200" lvl="0" indent="-342900" algn="l" rtl="0">
              <a:spcBef>
                <a:spcPts val="0"/>
              </a:spcBef>
              <a:spcAft>
                <a:spcPts val="0"/>
              </a:spcAft>
              <a:buClr>
                <a:schemeClr val="accent3"/>
              </a:buClr>
              <a:buSzPts val="1800"/>
              <a:buFont typeface="Abel"/>
              <a:buAutoNum type="arabicPeriod"/>
            </a:pPr>
            <a:r>
              <a:rPr lang="en" sz="1800">
                <a:solidFill>
                  <a:schemeClr val="accent3"/>
                </a:solidFill>
                <a:latin typeface="Abel"/>
                <a:ea typeface="Abel"/>
                <a:cs typeface="Abel"/>
                <a:sym typeface="Abel"/>
              </a:rPr>
              <a:t>Highest to lowest probability</a:t>
            </a:r>
            <a:endParaRPr sz="1800">
              <a:solidFill>
                <a:schemeClr val="accent3"/>
              </a:solidFill>
              <a:latin typeface="Abel"/>
              <a:ea typeface="Abel"/>
              <a:cs typeface="Abel"/>
              <a:sym typeface="Abel"/>
            </a:endParaRPr>
          </a:p>
          <a:p>
            <a:pPr marL="457200" lvl="0" indent="-342900" algn="l" rtl="0">
              <a:spcBef>
                <a:spcPts val="0"/>
              </a:spcBef>
              <a:spcAft>
                <a:spcPts val="0"/>
              </a:spcAft>
              <a:buClr>
                <a:schemeClr val="accent3"/>
              </a:buClr>
              <a:buSzPts val="1800"/>
              <a:buFont typeface="Abel"/>
              <a:buAutoNum type="arabicPeriod"/>
            </a:pPr>
            <a:r>
              <a:rPr lang="en" sz="1800">
                <a:solidFill>
                  <a:schemeClr val="accent3"/>
                </a:solidFill>
                <a:latin typeface="Abel"/>
                <a:ea typeface="Abel"/>
                <a:cs typeface="Abel"/>
                <a:sym typeface="Abel"/>
              </a:rPr>
              <a:t>Based on their most common position in training set captions</a:t>
            </a:r>
            <a:endParaRPr sz="1800"/>
          </a:p>
        </p:txBody>
      </p:sp>
      <p:sp>
        <p:nvSpPr>
          <p:cNvPr id="443" name="Google Shape;443;p58"/>
          <p:cNvSpPr txBox="1"/>
          <p:nvPr/>
        </p:nvSpPr>
        <p:spPr>
          <a:xfrm>
            <a:off x="1371600" y="2292525"/>
            <a:ext cx="64008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chemeClr val="accent3"/>
                </a:solidFill>
                <a:latin typeface="Abel"/>
                <a:ea typeface="Abel"/>
                <a:cs typeface="Abel"/>
                <a:sym typeface="Abel"/>
              </a:rPr>
              <a:t>Probability of each word is predicted with the model. the top 𝑁 words with the highest probability are chosen.</a:t>
            </a:r>
            <a:endParaRPr sz="1800">
              <a:solidFill>
                <a:schemeClr val="accent3"/>
              </a:solidFill>
              <a:latin typeface="Abel"/>
              <a:ea typeface="Abel"/>
              <a:cs typeface="Abel"/>
              <a:sym typeface="Abel"/>
            </a:endParaRPr>
          </a:p>
        </p:txBody>
      </p:sp>
      <p:grpSp>
        <p:nvGrpSpPr>
          <p:cNvPr id="444" name="Google Shape;444;p58"/>
          <p:cNvGrpSpPr/>
          <p:nvPr/>
        </p:nvGrpSpPr>
        <p:grpSpPr>
          <a:xfrm>
            <a:off x="1447806" y="1911897"/>
            <a:ext cx="356588" cy="356608"/>
            <a:chOff x="6937601" y="1394136"/>
            <a:chExt cx="634273" cy="630607"/>
          </a:xfrm>
        </p:grpSpPr>
        <p:sp>
          <p:nvSpPr>
            <p:cNvPr id="445" name="Google Shape;445;p58"/>
            <p:cNvSpPr/>
            <p:nvPr/>
          </p:nvSpPr>
          <p:spPr>
            <a:xfrm>
              <a:off x="6982074" y="1434944"/>
              <a:ext cx="589800" cy="589800"/>
            </a:xfrm>
            <a:prstGeom prst="roundRect">
              <a:avLst>
                <a:gd name="adj" fmla="val 16667"/>
              </a:avLst>
            </a:prstGeom>
            <a:solidFill>
              <a:srgbClr val="C1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58"/>
            <p:cNvSpPr/>
            <p:nvPr/>
          </p:nvSpPr>
          <p:spPr>
            <a:xfrm>
              <a:off x="6937601" y="1394136"/>
              <a:ext cx="589800" cy="589800"/>
            </a:xfrm>
            <a:prstGeom prst="roundRect">
              <a:avLst>
                <a:gd name="adj" fmla="val 16667"/>
              </a:avLst>
            </a:prstGeom>
            <a:no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7" name="Google Shape;447;p58"/>
          <p:cNvSpPr txBox="1"/>
          <p:nvPr/>
        </p:nvSpPr>
        <p:spPr>
          <a:xfrm>
            <a:off x="1470650" y="1937200"/>
            <a:ext cx="278100" cy="27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latin typeface="Anton"/>
                <a:ea typeface="Anton"/>
                <a:cs typeface="Anton"/>
                <a:sym typeface="Anton"/>
              </a:rPr>
              <a:t>1</a:t>
            </a:r>
            <a:endParaRPr sz="1300">
              <a:latin typeface="Anton"/>
              <a:ea typeface="Anton"/>
              <a:cs typeface="Anton"/>
              <a:sym typeface="Anton"/>
            </a:endParaRPr>
          </a:p>
        </p:txBody>
      </p:sp>
      <p:grpSp>
        <p:nvGrpSpPr>
          <p:cNvPr id="448" name="Google Shape;448;p58"/>
          <p:cNvGrpSpPr/>
          <p:nvPr/>
        </p:nvGrpSpPr>
        <p:grpSpPr>
          <a:xfrm>
            <a:off x="1447806" y="3202647"/>
            <a:ext cx="356588" cy="356608"/>
            <a:chOff x="6937601" y="1394136"/>
            <a:chExt cx="634273" cy="630607"/>
          </a:xfrm>
        </p:grpSpPr>
        <p:sp>
          <p:nvSpPr>
            <p:cNvPr id="449" name="Google Shape;449;p58"/>
            <p:cNvSpPr/>
            <p:nvPr/>
          </p:nvSpPr>
          <p:spPr>
            <a:xfrm>
              <a:off x="6982074" y="1434944"/>
              <a:ext cx="589800" cy="589800"/>
            </a:xfrm>
            <a:prstGeom prst="roundRect">
              <a:avLst>
                <a:gd name="adj" fmla="val 16667"/>
              </a:avLst>
            </a:prstGeom>
            <a:solidFill>
              <a:srgbClr val="C1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58"/>
            <p:cNvSpPr/>
            <p:nvPr/>
          </p:nvSpPr>
          <p:spPr>
            <a:xfrm>
              <a:off x="6937601" y="1394136"/>
              <a:ext cx="589800" cy="589800"/>
            </a:xfrm>
            <a:prstGeom prst="roundRect">
              <a:avLst>
                <a:gd name="adj" fmla="val 16667"/>
              </a:avLst>
            </a:prstGeom>
            <a:no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1" name="Google Shape;451;p58"/>
          <p:cNvSpPr txBox="1"/>
          <p:nvPr/>
        </p:nvSpPr>
        <p:spPr>
          <a:xfrm>
            <a:off x="1470650" y="3227950"/>
            <a:ext cx="278100" cy="27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latin typeface="Anton"/>
                <a:ea typeface="Anton"/>
                <a:cs typeface="Anton"/>
                <a:sym typeface="Anton"/>
              </a:rPr>
              <a:t>2</a:t>
            </a:r>
            <a:endParaRPr sz="1300">
              <a:latin typeface="Anton"/>
              <a:ea typeface="Anton"/>
              <a:cs typeface="Anton"/>
              <a:sym typeface="Anton"/>
            </a:endParaRPr>
          </a:p>
        </p:txBody>
      </p:sp>
    </p:spTree>
    <p:extLst>
      <p:ext uri="{BB962C8B-B14F-4D97-AF65-F5344CB8AC3E}">
        <p14:creationId xmlns:p14="http://schemas.microsoft.com/office/powerpoint/2010/main" val="241972261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55"/>
        <p:cNvGrpSpPr/>
        <p:nvPr/>
      </p:nvGrpSpPr>
      <p:grpSpPr>
        <a:xfrm>
          <a:off x="0" y="0"/>
          <a:ext cx="0" cy="0"/>
          <a:chOff x="0" y="0"/>
          <a:chExt cx="0" cy="0"/>
        </a:xfrm>
      </p:grpSpPr>
      <p:sp>
        <p:nvSpPr>
          <p:cNvPr id="456" name="Google Shape;456;p59"/>
          <p:cNvSpPr txBox="1">
            <a:spLocks noGrp="1"/>
          </p:cNvSpPr>
          <p:nvPr>
            <p:ph type="ctrTitle" idx="8"/>
          </p:nvPr>
        </p:nvSpPr>
        <p:spPr>
          <a:xfrm>
            <a:off x="2965925" y="470150"/>
            <a:ext cx="5912100" cy="481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000"/>
              <a:t>Model architecture</a:t>
            </a:r>
            <a:endParaRPr sz="300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51350"/>
            <a:ext cx="9144000" cy="4038718"/>
          </a:xfrm>
          <a:prstGeom prst="rect">
            <a:avLst/>
          </a:prstGeom>
        </p:spPr>
      </p:pic>
    </p:spTree>
    <p:extLst>
      <p:ext uri="{BB962C8B-B14F-4D97-AF65-F5344CB8AC3E}">
        <p14:creationId xmlns:p14="http://schemas.microsoft.com/office/powerpoint/2010/main" val="351550118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60"/>
          <p:cNvSpPr/>
          <p:nvPr/>
        </p:nvSpPr>
        <p:spPr>
          <a:xfrm>
            <a:off x="970427" y="1421951"/>
            <a:ext cx="2041200" cy="914400"/>
          </a:xfrm>
          <a:prstGeom prst="roundRect">
            <a:avLst>
              <a:gd name="adj" fmla="val 4313"/>
            </a:avLst>
          </a:pr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60"/>
          <p:cNvSpPr/>
          <p:nvPr/>
        </p:nvSpPr>
        <p:spPr>
          <a:xfrm>
            <a:off x="6152027" y="1421951"/>
            <a:ext cx="2041200" cy="914400"/>
          </a:xfrm>
          <a:prstGeom prst="roundRect">
            <a:avLst>
              <a:gd name="adj" fmla="val 4313"/>
            </a:avLst>
          </a:prstGeom>
          <a:solidFill>
            <a:srgbClr val="C1E5F8"/>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60"/>
          <p:cNvSpPr/>
          <p:nvPr/>
        </p:nvSpPr>
        <p:spPr>
          <a:xfrm>
            <a:off x="3561227" y="1421951"/>
            <a:ext cx="2041200" cy="914400"/>
          </a:xfrm>
          <a:prstGeom prst="roundRect">
            <a:avLst>
              <a:gd name="adj" fmla="val 4313"/>
            </a:avLst>
          </a:prstGeom>
          <a:solidFill>
            <a:srgbClr val="C1E5F8"/>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60"/>
          <p:cNvSpPr txBox="1">
            <a:spLocks noGrp="1"/>
          </p:cNvSpPr>
          <p:nvPr>
            <p:ph type="ctrTitle" idx="8"/>
          </p:nvPr>
        </p:nvSpPr>
        <p:spPr>
          <a:xfrm>
            <a:off x="1787250" y="427650"/>
            <a:ext cx="5578800" cy="48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a:t>Experiments</a:t>
            </a:r>
            <a:endParaRPr sz="3000"/>
          </a:p>
        </p:txBody>
      </p:sp>
      <p:sp>
        <p:nvSpPr>
          <p:cNvPr id="466" name="Google Shape;466;p60"/>
          <p:cNvSpPr txBox="1"/>
          <p:nvPr/>
        </p:nvSpPr>
        <p:spPr>
          <a:xfrm>
            <a:off x="970427" y="1421950"/>
            <a:ext cx="2041200" cy="91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a:solidFill>
                  <a:srgbClr val="434343"/>
                </a:solidFill>
                <a:latin typeface="Staatliches"/>
                <a:ea typeface="Staatliches"/>
                <a:cs typeface="Staatliches"/>
                <a:sym typeface="Staatliches"/>
              </a:rPr>
              <a:t>Different CNNs</a:t>
            </a:r>
            <a:endParaRPr sz="2200">
              <a:solidFill>
                <a:srgbClr val="434343"/>
              </a:solidFill>
              <a:latin typeface="Staatliches"/>
              <a:ea typeface="Staatliches"/>
              <a:cs typeface="Staatliches"/>
              <a:sym typeface="Staatliches"/>
            </a:endParaRPr>
          </a:p>
        </p:txBody>
      </p:sp>
      <p:sp>
        <p:nvSpPr>
          <p:cNvPr id="467" name="Google Shape;467;p60"/>
          <p:cNvSpPr txBox="1"/>
          <p:nvPr/>
        </p:nvSpPr>
        <p:spPr>
          <a:xfrm>
            <a:off x="3561227" y="2388050"/>
            <a:ext cx="2543045" cy="161756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dirty="0">
                <a:solidFill>
                  <a:schemeClr val="accent3"/>
                </a:solidFill>
                <a:latin typeface="Abel"/>
                <a:ea typeface="Abel"/>
                <a:cs typeface="Abel"/>
                <a:sym typeface="Abel"/>
              </a:rPr>
              <a:t>Different activation functions, which layers to freeze during fine-tuning, etc</a:t>
            </a:r>
            <a:endParaRPr sz="2000" dirty="0">
              <a:solidFill>
                <a:schemeClr val="accent3"/>
              </a:solidFill>
              <a:latin typeface="Abel"/>
              <a:ea typeface="Abel"/>
              <a:cs typeface="Abel"/>
              <a:sym typeface="Abel"/>
            </a:endParaRPr>
          </a:p>
          <a:p>
            <a:pPr marL="0" lvl="0" indent="0" algn="l" rtl="0">
              <a:spcBef>
                <a:spcPts val="0"/>
              </a:spcBef>
              <a:spcAft>
                <a:spcPts val="0"/>
              </a:spcAft>
              <a:buNone/>
            </a:pPr>
            <a:endParaRPr sz="2000" dirty="0">
              <a:solidFill>
                <a:schemeClr val="accent3"/>
              </a:solidFill>
              <a:latin typeface="Abel"/>
              <a:ea typeface="Abel"/>
              <a:cs typeface="Abel"/>
              <a:sym typeface="Abel"/>
            </a:endParaRPr>
          </a:p>
        </p:txBody>
      </p:sp>
      <p:sp>
        <p:nvSpPr>
          <p:cNvPr id="468" name="Google Shape;468;p60"/>
          <p:cNvSpPr txBox="1"/>
          <p:nvPr/>
        </p:nvSpPr>
        <p:spPr>
          <a:xfrm>
            <a:off x="3631626" y="1421950"/>
            <a:ext cx="1880700" cy="91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a:solidFill>
                  <a:srgbClr val="434343"/>
                </a:solidFill>
                <a:latin typeface="Staatliches"/>
                <a:ea typeface="Staatliches"/>
                <a:cs typeface="Staatliches"/>
                <a:sym typeface="Staatliches"/>
              </a:rPr>
              <a:t>Different configurations</a:t>
            </a:r>
            <a:endParaRPr sz="2200">
              <a:solidFill>
                <a:srgbClr val="434343"/>
              </a:solidFill>
              <a:latin typeface="Staatliches"/>
              <a:ea typeface="Staatliches"/>
              <a:cs typeface="Staatliches"/>
              <a:sym typeface="Staatliches"/>
            </a:endParaRPr>
          </a:p>
        </p:txBody>
      </p:sp>
      <p:sp>
        <p:nvSpPr>
          <p:cNvPr id="469" name="Google Shape;469;p60"/>
          <p:cNvSpPr txBox="1"/>
          <p:nvPr/>
        </p:nvSpPr>
        <p:spPr>
          <a:xfrm>
            <a:off x="6176766" y="1421950"/>
            <a:ext cx="2041200" cy="91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a:solidFill>
                  <a:srgbClr val="434343"/>
                </a:solidFill>
                <a:latin typeface="Staatliches"/>
                <a:ea typeface="Staatliches"/>
                <a:cs typeface="Staatliches"/>
                <a:sym typeface="Staatliches"/>
              </a:rPr>
              <a:t>Different Ns</a:t>
            </a:r>
            <a:endParaRPr sz="2200">
              <a:solidFill>
                <a:srgbClr val="434343"/>
              </a:solidFill>
              <a:latin typeface="Staatliches"/>
              <a:ea typeface="Staatliches"/>
              <a:cs typeface="Staatliches"/>
              <a:sym typeface="Staatliches"/>
            </a:endParaRPr>
          </a:p>
        </p:txBody>
      </p:sp>
      <p:sp>
        <p:nvSpPr>
          <p:cNvPr id="470" name="Google Shape;470;p60"/>
          <p:cNvSpPr txBox="1"/>
          <p:nvPr/>
        </p:nvSpPr>
        <p:spPr>
          <a:xfrm>
            <a:off x="6152027" y="2388050"/>
            <a:ext cx="2286000" cy="876300"/>
          </a:xfrm>
          <a:prstGeom prst="rect">
            <a:avLst/>
          </a:prstGeom>
          <a:noFill/>
          <a:ln>
            <a:noFill/>
          </a:ln>
        </p:spPr>
        <p:txBody>
          <a:bodyPr spcFirstLastPara="1" wrap="square" lIns="91425" tIns="91425" rIns="91425" bIns="91425" anchor="t" anchorCtr="0">
            <a:noAutofit/>
          </a:bodyPr>
          <a:lstStyle/>
          <a:p>
            <a:pPr marL="0" lvl="0" indent="0" algn="l" rtl="0">
              <a:lnSpc>
                <a:spcPct val="120000"/>
              </a:lnSpc>
              <a:spcBef>
                <a:spcPts val="0"/>
              </a:spcBef>
              <a:spcAft>
                <a:spcPts val="0"/>
              </a:spcAft>
              <a:buNone/>
            </a:pPr>
            <a:r>
              <a:rPr lang="en" sz="2000" dirty="0">
                <a:solidFill>
                  <a:schemeClr val="accent3"/>
                </a:solidFill>
                <a:latin typeface="Abel"/>
                <a:ea typeface="Abel"/>
                <a:cs typeface="Abel"/>
                <a:sym typeface="Abel"/>
              </a:rPr>
              <a:t>From 15 to 27</a:t>
            </a:r>
            <a:endParaRPr sz="2000" dirty="0">
              <a:solidFill>
                <a:schemeClr val="accent3"/>
              </a:solidFill>
              <a:latin typeface="Abel"/>
              <a:ea typeface="Abel"/>
              <a:cs typeface="Abel"/>
              <a:sym typeface="Abel"/>
            </a:endParaRPr>
          </a:p>
        </p:txBody>
      </p:sp>
      <p:sp>
        <p:nvSpPr>
          <p:cNvPr id="471" name="Google Shape;471;p60"/>
          <p:cNvSpPr txBox="1"/>
          <p:nvPr/>
        </p:nvSpPr>
        <p:spPr>
          <a:xfrm>
            <a:off x="970427" y="2388050"/>
            <a:ext cx="2286000" cy="876300"/>
          </a:xfrm>
          <a:prstGeom prst="rect">
            <a:avLst/>
          </a:prstGeom>
          <a:noFill/>
          <a:ln>
            <a:noFill/>
          </a:ln>
        </p:spPr>
        <p:txBody>
          <a:bodyPr spcFirstLastPara="1" wrap="square" lIns="91425" tIns="91425" rIns="91425" bIns="91425" anchor="t" anchorCtr="0">
            <a:noAutofit/>
          </a:bodyPr>
          <a:lstStyle/>
          <a:p>
            <a:pPr marL="0" lvl="0" indent="0" algn="l" rtl="0">
              <a:lnSpc>
                <a:spcPct val="120000"/>
              </a:lnSpc>
              <a:spcBef>
                <a:spcPts val="0"/>
              </a:spcBef>
              <a:spcAft>
                <a:spcPts val="0"/>
              </a:spcAft>
              <a:buNone/>
            </a:pPr>
            <a:r>
              <a:rPr lang="en" sz="1800" dirty="0">
                <a:solidFill>
                  <a:schemeClr val="accent3"/>
                </a:solidFill>
                <a:latin typeface="Abel"/>
                <a:ea typeface="Abel"/>
                <a:cs typeface="Abel"/>
                <a:sym typeface="Abel"/>
              </a:rPr>
              <a:t>ResNet50, DenseNet121, etc</a:t>
            </a:r>
            <a:endParaRPr sz="1800" dirty="0">
              <a:solidFill>
                <a:schemeClr val="accent3"/>
              </a:solidFill>
              <a:latin typeface="Abel"/>
              <a:ea typeface="Abel"/>
              <a:cs typeface="Abel"/>
              <a:sym typeface="Abel"/>
            </a:endParaRPr>
          </a:p>
          <a:p>
            <a:pPr marL="0" lvl="0" indent="0" algn="l" rtl="0">
              <a:spcBef>
                <a:spcPts val="0"/>
              </a:spcBef>
              <a:spcAft>
                <a:spcPts val="0"/>
              </a:spcAft>
              <a:buNone/>
            </a:pPr>
            <a:endParaRPr sz="1800" dirty="0">
              <a:solidFill>
                <a:schemeClr val="accent3"/>
              </a:solidFill>
              <a:latin typeface="Abel"/>
              <a:ea typeface="Abel"/>
              <a:cs typeface="Abel"/>
              <a:sym typeface="Abel"/>
            </a:endParaRPr>
          </a:p>
        </p:txBody>
      </p:sp>
    </p:spTree>
    <p:extLst>
      <p:ext uri="{BB962C8B-B14F-4D97-AF65-F5344CB8AC3E}">
        <p14:creationId xmlns:p14="http://schemas.microsoft.com/office/powerpoint/2010/main" val="114843463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75"/>
        <p:cNvGrpSpPr/>
        <p:nvPr/>
      </p:nvGrpSpPr>
      <p:grpSpPr>
        <a:xfrm>
          <a:off x="0" y="0"/>
          <a:ext cx="0" cy="0"/>
          <a:chOff x="0" y="0"/>
          <a:chExt cx="0" cy="0"/>
        </a:xfrm>
      </p:grpSpPr>
      <p:sp>
        <p:nvSpPr>
          <p:cNvPr id="476" name="Google Shape;476;p61"/>
          <p:cNvSpPr/>
          <p:nvPr/>
        </p:nvSpPr>
        <p:spPr>
          <a:xfrm>
            <a:off x="6128988" y="3942525"/>
            <a:ext cx="1828800" cy="400200"/>
          </a:xfrm>
          <a:prstGeom prst="roundRect">
            <a:avLst>
              <a:gd name="adj" fmla="val 4313"/>
            </a:avLst>
          </a:prstGeom>
          <a:solidFill>
            <a:srgbClr val="C1E5F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77" name="Google Shape;477;p61"/>
          <p:cNvSpPr/>
          <p:nvPr/>
        </p:nvSpPr>
        <p:spPr>
          <a:xfrm>
            <a:off x="3505963" y="3942525"/>
            <a:ext cx="1828800" cy="400200"/>
          </a:xfrm>
          <a:prstGeom prst="roundRect">
            <a:avLst>
              <a:gd name="adj" fmla="val 4313"/>
            </a:avLst>
          </a:prstGeom>
          <a:solidFill>
            <a:srgbClr val="C1E5F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78" name="Google Shape;478;p61"/>
          <p:cNvSpPr txBox="1">
            <a:spLocks noGrp="1"/>
          </p:cNvSpPr>
          <p:nvPr>
            <p:ph type="ctrTitle" idx="4294967295"/>
          </p:nvPr>
        </p:nvSpPr>
        <p:spPr>
          <a:xfrm>
            <a:off x="1790550" y="427650"/>
            <a:ext cx="5559000" cy="48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a:t>Examples</a:t>
            </a:r>
            <a:endParaRPr sz="3000"/>
          </a:p>
        </p:txBody>
      </p:sp>
      <p:pic>
        <p:nvPicPr>
          <p:cNvPr id="479" name="Google Shape;479;p61"/>
          <p:cNvPicPr preferRelativeResize="0"/>
          <p:nvPr/>
        </p:nvPicPr>
        <p:blipFill>
          <a:blip r:embed="rId3">
            <a:alphaModFix/>
          </a:blip>
          <a:stretch>
            <a:fillRect/>
          </a:stretch>
        </p:blipFill>
        <p:spPr>
          <a:xfrm>
            <a:off x="557950" y="1298112"/>
            <a:ext cx="2226625" cy="2705550"/>
          </a:xfrm>
          <a:prstGeom prst="rect">
            <a:avLst/>
          </a:prstGeom>
          <a:noFill/>
          <a:ln w="9525" cap="flat" cmpd="sng">
            <a:solidFill>
              <a:srgbClr val="000000"/>
            </a:solidFill>
            <a:prstDash val="solid"/>
            <a:round/>
            <a:headEnd type="none" w="sm" len="sm"/>
            <a:tailEnd type="none" w="sm" len="sm"/>
          </a:ln>
        </p:spPr>
      </p:pic>
      <p:graphicFrame>
        <p:nvGraphicFramePr>
          <p:cNvPr id="480" name="Google Shape;480;p61"/>
          <p:cNvGraphicFramePr/>
          <p:nvPr/>
        </p:nvGraphicFramePr>
        <p:xfrm>
          <a:off x="3108825" y="1224260"/>
          <a:ext cx="5246100" cy="2499300"/>
        </p:xfrm>
        <a:graphic>
          <a:graphicData uri="http://schemas.openxmlformats.org/drawingml/2006/table">
            <a:tbl>
              <a:tblPr>
                <a:noFill/>
                <a:tableStyleId>{ED68AF8C-71FB-4529-AAC0-FE1BCAC93FAE}</a:tableStyleId>
              </a:tblPr>
              <a:tblGrid>
                <a:gridCol w="2623050">
                  <a:extLst>
                    <a:ext uri="{9D8B030D-6E8A-4147-A177-3AD203B41FA5}">
                      <a16:colId xmlns:a16="http://schemas.microsoft.com/office/drawing/2014/main" val="20000"/>
                    </a:ext>
                  </a:extLst>
                </a:gridCol>
                <a:gridCol w="2623050">
                  <a:extLst>
                    <a:ext uri="{9D8B030D-6E8A-4147-A177-3AD203B41FA5}">
                      <a16:colId xmlns:a16="http://schemas.microsoft.com/office/drawing/2014/main" val="20001"/>
                    </a:ext>
                  </a:extLst>
                </a:gridCol>
              </a:tblGrid>
              <a:tr h="444225">
                <a:tc>
                  <a:txBody>
                    <a:bodyPr/>
                    <a:lstStyle/>
                    <a:p>
                      <a:pPr marL="0" lvl="0" indent="0" algn="ctr" rtl="0">
                        <a:spcBef>
                          <a:spcPts val="0"/>
                        </a:spcBef>
                        <a:spcAft>
                          <a:spcPts val="0"/>
                        </a:spcAft>
                        <a:buNone/>
                      </a:pPr>
                      <a:r>
                        <a:rPr lang="en" sz="2000">
                          <a:latin typeface="Staatliches"/>
                          <a:ea typeface="Staatliches"/>
                          <a:cs typeface="Staatliches"/>
                          <a:sym typeface="Staatliches"/>
                        </a:rPr>
                        <a:t>Ground Truth</a:t>
                      </a:r>
                      <a:endParaRPr sz="2000">
                        <a:latin typeface="Staatliches"/>
                        <a:ea typeface="Staatliches"/>
                        <a:cs typeface="Staatliches"/>
                        <a:sym typeface="Staatliches"/>
                      </a:endParaRPr>
                    </a:p>
                  </a:txBody>
                  <a:tcPr marL="91425" marR="91425" marT="91425" marB="91425" anchor="ctr">
                    <a:lnL w="9525" cap="flat" cmpd="sng">
                      <a:solidFill>
                        <a:schemeClr val="accent3">
                          <a:alpha val="0"/>
                        </a:schemeClr>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r>
                        <a:rPr lang="en" sz="2000">
                          <a:latin typeface="Staatliches"/>
                          <a:ea typeface="Staatliches"/>
                          <a:cs typeface="Staatliches"/>
                          <a:sym typeface="Staatliches"/>
                        </a:rPr>
                        <a:t>Predicted caption</a:t>
                      </a:r>
                      <a:endParaRPr sz="2000">
                        <a:latin typeface="Staatliches"/>
                        <a:ea typeface="Staatliches"/>
                        <a:cs typeface="Staatliches"/>
                        <a:sym typeface="Staatliches"/>
                      </a:endParaRPr>
                    </a:p>
                  </a:txBody>
                  <a:tcPr marL="91425" marR="91425" marT="91425" marB="91425" anchor="ctr">
                    <a:lnL w="9525" cap="flat" cmpd="sng">
                      <a:solidFill>
                        <a:schemeClr val="accent3"/>
                      </a:solidFill>
                      <a:prstDash val="solid"/>
                      <a:round/>
                      <a:headEnd type="none" w="sm" len="sm"/>
                      <a:tailEnd type="none" w="sm" len="sm"/>
                    </a:lnL>
                    <a:lnR w="9525" cap="flat" cmpd="sng">
                      <a:solidFill>
                        <a:schemeClr val="accent3">
                          <a:alpha val="0"/>
                        </a:schemeClr>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extLst>
                  <a:ext uri="{0D108BD9-81ED-4DB2-BD59-A6C34878D82A}">
                    <a16:rowId xmlns:a16="http://schemas.microsoft.com/office/drawing/2014/main" val="10000"/>
                  </a:ext>
                </a:extLst>
              </a:tr>
              <a:tr h="1926425">
                <a:tc>
                  <a:txBody>
                    <a:bodyPr/>
                    <a:lstStyle/>
                    <a:p>
                      <a:pPr marL="0" lvl="0" indent="0" algn="ctr" rtl="0">
                        <a:spcBef>
                          <a:spcPts val="0"/>
                        </a:spcBef>
                        <a:spcAft>
                          <a:spcPts val="0"/>
                        </a:spcAft>
                        <a:buNone/>
                      </a:pPr>
                      <a:r>
                        <a:rPr lang="en" sz="1500">
                          <a:solidFill>
                            <a:schemeClr val="accent3"/>
                          </a:solidFill>
                          <a:latin typeface="Anaheim"/>
                          <a:ea typeface="Anaheim"/>
                          <a:cs typeface="Anaheim"/>
                          <a:sym typeface="Anaheim"/>
                        </a:rPr>
                        <a:t>axial ct image of the</a:t>
                      </a:r>
                      <a:endParaRPr sz="1500">
                        <a:solidFill>
                          <a:schemeClr val="accent3"/>
                        </a:solidFill>
                        <a:latin typeface="Anaheim"/>
                        <a:ea typeface="Anaheim"/>
                        <a:cs typeface="Anaheim"/>
                        <a:sym typeface="Anaheim"/>
                      </a:endParaRPr>
                    </a:p>
                    <a:p>
                      <a:pPr marL="0" lvl="0" indent="0" algn="ctr" rtl="0">
                        <a:spcBef>
                          <a:spcPts val="0"/>
                        </a:spcBef>
                        <a:spcAft>
                          <a:spcPts val="0"/>
                        </a:spcAft>
                        <a:buNone/>
                      </a:pPr>
                      <a:r>
                        <a:rPr lang="en" sz="1500">
                          <a:solidFill>
                            <a:schemeClr val="accent3"/>
                          </a:solidFill>
                          <a:latin typeface="Anaheim"/>
                          <a:ea typeface="Anaheim"/>
                          <a:cs typeface="Anaheim"/>
                          <a:sym typeface="Anaheim"/>
                        </a:rPr>
                        <a:t>neck with intravenous</a:t>
                      </a:r>
                      <a:endParaRPr sz="1500">
                        <a:solidFill>
                          <a:schemeClr val="accent3"/>
                        </a:solidFill>
                        <a:latin typeface="Anaheim"/>
                        <a:ea typeface="Anaheim"/>
                        <a:cs typeface="Anaheim"/>
                        <a:sym typeface="Anaheim"/>
                      </a:endParaRPr>
                    </a:p>
                    <a:p>
                      <a:pPr marL="0" lvl="0" indent="0" algn="ctr" rtl="0">
                        <a:spcBef>
                          <a:spcPts val="0"/>
                        </a:spcBef>
                        <a:spcAft>
                          <a:spcPts val="0"/>
                        </a:spcAft>
                        <a:buNone/>
                      </a:pPr>
                      <a:r>
                        <a:rPr lang="en" sz="1500">
                          <a:solidFill>
                            <a:schemeClr val="accent3"/>
                          </a:solidFill>
                          <a:latin typeface="Anaheim"/>
                          <a:ea typeface="Anaheim"/>
                          <a:cs typeface="Anaheim"/>
                          <a:sym typeface="Anaheim"/>
                        </a:rPr>
                        <a:t>contrast at the level of</a:t>
                      </a:r>
                      <a:endParaRPr sz="1500">
                        <a:solidFill>
                          <a:schemeClr val="accent3"/>
                        </a:solidFill>
                        <a:latin typeface="Anaheim"/>
                        <a:ea typeface="Anaheim"/>
                        <a:cs typeface="Anaheim"/>
                        <a:sym typeface="Anaheim"/>
                      </a:endParaRPr>
                    </a:p>
                    <a:p>
                      <a:pPr marL="0" lvl="0" indent="0" algn="ctr" rtl="0">
                        <a:spcBef>
                          <a:spcPts val="0"/>
                        </a:spcBef>
                        <a:spcAft>
                          <a:spcPts val="0"/>
                        </a:spcAft>
                        <a:buNone/>
                      </a:pPr>
                      <a:r>
                        <a:rPr lang="en" sz="1500">
                          <a:solidFill>
                            <a:schemeClr val="accent3"/>
                          </a:solidFill>
                          <a:latin typeface="Anaheim"/>
                          <a:ea typeface="Anaheim"/>
                          <a:cs typeface="Anaheim"/>
                          <a:sym typeface="Anaheim"/>
                        </a:rPr>
                        <a:t>the parotid gland show</a:t>
                      </a:r>
                      <a:endParaRPr sz="1500">
                        <a:solidFill>
                          <a:schemeClr val="accent3"/>
                        </a:solidFill>
                        <a:latin typeface="Anaheim"/>
                        <a:ea typeface="Anaheim"/>
                        <a:cs typeface="Anaheim"/>
                        <a:sym typeface="Anaheim"/>
                      </a:endParaRPr>
                    </a:p>
                    <a:p>
                      <a:pPr marL="0" lvl="0" indent="0" algn="ctr" rtl="0">
                        <a:spcBef>
                          <a:spcPts val="0"/>
                        </a:spcBef>
                        <a:spcAft>
                          <a:spcPts val="0"/>
                        </a:spcAft>
                        <a:buNone/>
                      </a:pPr>
                      <a:r>
                        <a:rPr lang="en" sz="1500">
                          <a:solidFill>
                            <a:schemeClr val="accent3"/>
                          </a:solidFill>
                          <a:latin typeface="Anaheim"/>
                          <a:ea typeface="Anaheim"/>
                          <a:cs typeface="Anaheim"/>
                          <a:sym typeface="Anaheim"/>
                        </a:rPr>
                        <a:t>asymmetric left parotid</a:t>
                      </a:r>
                      <a:endParaRPr sz="1500">
                        <a:solidFill>
                          <a:schemeClr val="accent3"/>
                        </a:solidFill>
                        <a:latin typeface="Anaheim"/>
                        <a:ea typeface="Anaheim"/>
                        <a:cs typeface="Anaheim"/>
                        <a:sym typeface="Anaheim"/>
                      </a:endParaRPr>
                    </a:p>
                    <a:p>
                      <a:pPr marL="0" lvl="0" indent="0" algn="ctr" rtl="0">
                        <a:spcBef>
                          <a:spcPts val="0"/>
                        </a:spcBef>
                        <a:spcAft>
                          <a:spcPts val="0"/>
                        </a:spcAft>
                        <a:buNone/>
                      </a:pPr>
                      <a:r>
                        <a:rPr lang="en" sz="1500">
                          <a:solidFill>
                            <a:schemeClr val="accent3"/>
                          </a:solidFill>
                          <a:latin typeface="Anaheim"/>
                          <a:ea typeface="Anaheim"/>
                          <a:cs typeface="Anaheim"/>
                          <a:sym typeface="Anaheim"/>
                        </a:rPr>
                        <a:t>gland enlargement with</a:t>
                      </a:r>
                      <a:endParaRPr sz="1500">
                        <a:solidFill>
                          <a:schemeClr val="accent3"/>
                        </a:solidFill>
                        <a:latin typeface="Anaheim"/>
                        <a:ea typeface="Anaheim"/>
                        <a:cs typeface="Anaheim"/>
                        <a:sym typeface="Anaheim"/>
                      </a:endParaRPr>
                    </a:p>
                    <a:p>
                      <a:pPr marL="0" lvl="0" indent="0" algn="ctr" rtl="0">
                        <a:spcBef>
                          <a:spcPts val="0"/>
                        </a:spcBef>
                        <a:spcAft>
                          <a:spcPts val="0"/>
                        </a:spcAft>
                        <a:buNone/>
                      </a:pPr>
                      <a:r>
                        <a:rPr lang="en" sz="1500">
                          <a:solidFill>
                            <a:schemeClr val="accent3"/>
                          </a:solidFill>
                          <a:latin typeface="Anaheim"/>
                          <a:ea typeface="Anaheim"/>
                          <a:cs typeface="Anaheim"/>
                          <a:sym typeface="Anaheim"/>
                        </a:rPr>
                        <a:t>replacement by a soft</a:t>
                      </a:r>
                      <a:endParaRPr sz="1500">
                        <a:solidFill>
                          <a:schemeClr val="accent3"/>
                        </a:solidFill>
                        <a:latin typeface="Anaheim"/>
                        <a:ea typeface="Anaheim"/>
                        <a:cs typeface="Anaheim"/>
                        <a:sym typeface="Anaheim"/>
                      </a:endParaRPr>
                    </a:p>
                    <a:p>
                      <a:pPr marL="0" lvl="0" indent="0" algn="ctr" rtl="0">
                        <a:spcBef>
                          <a:spcPts val="0"/>
                        </a:spcBef>
                        <a:spcAft>
                          <a:spcPts val="0"/>
                        </a:spcAft>
                        <a:buNone/>
                      </a:pPr>
                      <a:r>
                        <a:rPr lang="en" sz="1500">
                          <a:solidFill>
                            <a:schemeClr val="accent3"/>
                          </a:solidFill>
                          <a:latin typeface="Anaheim"/>
                          <a:ea typeface="Anaheim"/>
                          <a:cs typeface="Anaheim"/>
                          <a:sym typeface="Anaheim"/>
                        </a:rPr>
                        <a:t>tissue mass white arrow</a:t>
                      </a:r>
                      <a:endParaRPr sz="1500">
                        <a:solidFill>
                          <a:schemeClr val="accent3"/>
                        </a:solidFill>
                        <a:latin typeface="Anaheim"/>
                        <a:ea typeface="Anaheim"/>
                        <a:cs typeface="Anaheim"/>
                        <a:sym typeface="Anaheim"/>
                      </a:endParaRPr>
                    </a:p>
                  </a:txBody>
                  <a:tcPr marL="91425" marR="91425" marT="91425" marB="91425" anchor="ctr">
                    <a:lnL w="9525" cap="flat" cmpd="sng">
                      <a:solidFill>
                        <a:schemeClr val="accent3">
                          <a:alpha val="0"/>
                        </a:schemeClr>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r>
                        <a:rPr lang="en" sz="1500">
                          <a:solidFill>
                            <a:schemeClr val="accent3"/>
                          </a:solidFill>
                          <a:latin typeface="Anaheim"/>
                          <a:ea typeface="Anaheim"/>
                          <a:cs typeface="Anaheim"/>
                          <a:sym typeface="Anaheim"/>
                        </a:rPr>
                        <a:t>arrow show ct axial</a:t>
                      </a:r>
                      <a:endParaRPr sz="1500">
                        <a:solidFill>
                          <a:schemeClr val="accent3"/>
                        </a:solidFill>
                        <a:latin typeface="Anaheim"/>
                        <a:ea typeface="Anaheim"/>
                        <a:cs typeface="Anaheim"/>
                        <a:sym typeface="Anaheim"/>
                      </a:endParaRPr>
                    </a:p>
                    <a:p>
                      <a:pPr marL="0" lvl="0" indent="0" algn="ctr" rtl="0">
                        <a:spcBef>
                          <a:spcPts val="0"/>
                        </a:spcBef>
                        <a:spcAft>
                          <a:spcPts val="0"/>
                        </a:spcAft>
                        <a:buNone/>
                      </a:pPr>
                      <a:r>
                        <a:rPr lang="en" sz="1500">
                          <a:solidFill>
                            <a:schemeClr val="accent3"/>
                          </a:solidFill>
                          <a:latin typeface="Anaheim"/>
                          <a:ea typeface="Anaheim"/>
                          <a:cs typeface="Anaheim"/>
                          <a:sym typeface="Anaheim"/>
                        </a:rPr>
                        <a:t>imag tomographi enhanc</a:t>
                      </a:r>
                      <a:endParaRPr sz="1500">
                        <a:solidFill>
                          <a:schemeClr val="accent3"/>
                        </a:solidFill>
                        <a:latin typeface="Anaheim"/>
                        <a:ea typeface="Anaheim"/>
                        <a:cs typeface="Anaheim"/>
                        <a:sym typeface="Anaheim"/>
                      </a:endParaRPr>
                    </a:p>
                    <a:p>
                      <a:pPr marL="0" lvl="0" indent="0" algn="ctr" rtl="0">
                        <a:spcBef>
                          <a:spcPts val="0"/>
                        </a:spcBef>
                        <a:spcAft>
                          <a:spcPts val="0"/>
                        </a:spcAft>
                        <a:buNone/>
                      </a:pPr>
                      <a:r>
                        <a:rPr lang="en" sz="1500">
                          <a:solidFill>
                            <a:schemeClr val="accent3"/>
                          </a:solidFill>
                          <a:latin typeface="Anaheim"/>
                          <a:ea typeface="Anaheim"/>
                          <a:cs typeface="Anaheim"/>
                          <a:sym typeface="Anaheim"/>
                        </a:rPr>
                        <a:t>scan comput left</a:t>
                      </a:r>
                      <a:endParaRPr sz="1500">
                        <a:solidFill>
                          <a:schemeClr val="accent3"/>
                        </a:solidFill>
                        <a:latin typeface="Anaheim"/>
                        <a:ea typeface="Anaheim"/>
                        <a:cs typeface="Anaheim"/>
                        <a:sym typeface="Anaheim"/>
                      </a:endParaRPr>
                    </a:p>
                    <a:p>
                      <a:pPr marL="0" lvl="0" indent="0" algn="ctr" rtl="0">
                        <a:spcBef>
                          <a:spcPts val="0"/>
                        </a:spcBef>
                        <a:spcAft>
                          <a:spcPts val="0"/>
                        </a:spcAft>
                        <a:buNone/>
                      </a:pPr>
                      <a:r>
                        <a:rPr lang="en" sz="1500">
                          <a:solidFill>
                            <a:schemeClr val="accent3"/>
                          </a:solidFill>
                          <a:latin typeface="Anaheim"/>
                          <a:ea typeface="Anaheim"/>
                          <a:cs typeface="Anaheim"/>
                          <a:sym typeface="Anaheim"/>
                        </a:rPr>
                        <a:t>right mass muscl lesion</a:t>
                      </a:r>
                      <a:endParaRPr sz="1500">
                        <a:solidFill>
                          <a:schemeClr val="accent3"/>
                        </a:solidFill>
                        <a:latin typeface="Anaheim"/>
                        <a:ea typeface="Anaheim"/>
                        <a:cs typeface="Anaheim"/>
                        <a:sym typeface="Anaheim"/>
                      </a:endParaRPr>
                    </a:p>
                    <a:p>
                      <a:pPr marL="0" lvl="0" indent="0" algn="ctr" rtl="0">
                        <a:spcBef>
                          <a:spcPts val="0"/>
                        </a:spcBef>
                        <a:spcAft>
                          <a:spcPts val="0"/>
                        </a:spcAft>
                        <a:buNone/>
                      </a:pPr>
                      <a:r>
                        <a:rPr lang="en" sz="1500">
                          <a:solidFill>
                            <a:schemeClr val="accent3"/>
                          </a:solidFill>
                          <a:latin typeface="Anaheim"/>
                          <a:ea typeface="Anaheim"/>
                          <a:cs typeface="Anaheim"/>
                          <a:sym typeface="Anaheim"/>
                        </a:rPr>
                        <a:t>enlarg gland red neck</a:t>
                      </a:r>
                      <a:endParaRPr sz="1500">
                        <a:solidFill>
                          <a:schemeClr val="accent3"/>
                        </a:solidFill>
                        <a:latin typeface="Anaheim"/>
                        <a:ea typeface="Anaheim"/>
                        <a:cs typeface="Anaheim"/>
                        <a:sym typeface="Anaheim"/>
                      </a:endParaRPr>
                    </a:p>
                    <a:p>
                      <a:pPr marL="0" lvl="0" indent="0" algn="ctr" rtl="0">
                        <a:spcBef>
                          <a:spcPts val="0"/>
                        </a:spcBef>
                        <a:spcAft>
                          <a:spcPts val="0"/>
                        </a:spcAft>
                        <a:buNone/>
                      </a:pPr>
                      <a:r>
                        <a:rPr lang="en" sz="1500">
                          <a:solidFill>
                            <a:schemeClr val="accent3"/>
                          </a:solidFill>
                          <a:latin typeface="Anaheim"/>
                          <a:ea typeface="Anaheim"/>
                          <a:cs typeface="Anaheim"/>
                          <a:sym typeface="Anaheim"/>
                        </a:rPr>
                        <a:t>view contrast tissu soft</a:t>
                      </a:r>
                      <a:endParaRPr sz="1500">
                        <a:solidFill>
                          <a:schemeClr val="accent3"/>
                        </a:solidFill>
                        <a:latin typeface="Anaheim"/>
                        <a:ea typeface="Anaheim"/>
                        <a:cs typeface="Anaheim"/>
                        <a:sym typeface="Anaheim"/>
                      </a:endParaRPr>
                    </a:p>
                    <a:p>
                      <a:pPr marL="0" lvl="0" indent="0" algn="ctr" rtl="0">
                        <a:spcBef>
                          <a:spcPts val="0"/>
                        </a:spcBef>
                        <a:spcAft>
                          <a:spcPts val="0"/>
                        </a:spcAft>
                        <a:buNone/>
                      </a:pPr>
                      <a:r>
                        <a:rPr lang="en" sz="1500">
                          <a:solidFill>
                            <a:schemeClr val="accent3"/>
                          </a:solidFill>
                          <a:latin typeface="Anaheim"/>
                          <a:ea typeface="Anaheim"/>
                          <a:cs typeface="Anaheim"/>
                          <a:sym typeface="Anaheim"/>
                        </a:rPr>
                        <a:t>demonstr white nerv tumor</a:t>
                      </a:r>
                      <a:endParaRPr sz="1500">
                        <a:solidFill>
                          <a:schemeClr val="accent3"/>
                        </a:solidFill>
                        <a:latin typeface="Anaheim"/>
                        <a:ea typeface="Anaheim"/>
                        <a:cs typeface="Anaheim"/>
                        <a:sym typeface="Anaheim"/>
                      </a:endParaRPr>
                    </a:p>
                  </a:txBody>
                  <a:tcPr marL="91425" marR="91425" marT="91425" marB="91425" anchor="ctr">
                    <a:lnL w="9525" cap="flat" cmpd="sng">
                      <a:solidFill>
                        <a:schemeClr val="accent3"/>
                      </a:solidFill>
                      <a:prstDash val="solid"/>
                      <a:round/>
                      <a:headEnd type="none" w="sm" len="sm"/>
                      <a:tailEnd type="none" w="sm" len="sm"/>
                    </a:lnL>
                    <a:lnR w="9525" cap="flat" cmpd="sng">
                      <a:solidFill>
                        <a:schemeClr val="accent3">
                          <a:alpha val="0"/>
                        </a:schemeClr>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
        <p:nvSpPr>
          <p:cNvPr id="481" name="Google Shape;481;p61"/>
          <p:cNvSpPr txBox="1"/>
          <p:nvPr/>
        </p:nvSpPr>
        <p:spPr>
          <a:xfrm>
            <a:off x="3505963" y="3942525"/>
            <a:ext cx="18288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a:latin typeface="Abel"/>
                <a:ea typeface="Abel"/>
                <a:cs typeface="Abel"/>
                <a:sym typeface="Abel"/>
              </a:rPr>
              <a:t>BLEU</a:t>
            </a:r>
            <a:r>
              <a:rPr lang="en">
                <a:latin typeface="Abel"/>
                <a:ea typeface="Abel"/>
                <a:cs typeface="Abel"/>
                <a:sym typeface="Abel"/>
              </a:rPr>
              <a:t>: 0.806</a:t>
            </a:r>
            <a:endParaRPr>
              <a:latin typeface="Abel"/>
              <a:ea typeface="Abel"/>
              <a:cs typeface="Abel"/>
              <a:sym typeface="Abel"/>
            </a:endParaRPr>
          </a:p>
        </p:txBody>
      </p:sp>
      <p:sp>
        <p:nvSpPr>
          <p:cNvPr id="482" name="Google Shape;482;p61"/>
          <p:cNvSpPr txBox="1"/>
          <p:nvPr/>
        </p:nvSpPr>
        <p:spPr>
          <a:xfrm>
            <a:off x="6128863" y="3942525"/>
            <a:ext cx="18288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a:latin typeface="Abel"/>
                <a:ea typeface="Abel"/>
                <a:cs typeface="Abel"/>
                <a:sym typeface="Abel"/>
              </a:rPr>
              <a:t>ROUGE</a:t>
            </a:r>
            <a:r>
              <a:rPr lang="en">
                <a:latin typeface="Abel"/>
                <a:ea typeface="Abel"/>
                <a:cs typeface="Abel"/>
                <a:sym typeface="Abel"/>
              </a:rPr>
              <a:t>: 0.468</a:t>
            </a:r>
            <a:endParaRPr>
              <a:latin typeface="Abel"/>
              <a:ea typeface="Abel"/>
              <a:cs typeface="Abel"/>
              <a:sym typeface="Abel"/>
            </a:endParaRPr>
          </a:p>
        </p:txBody>
      </p:sp>
    </p:spTree>
    <p:extLst>
      <p:ext uri="{BB962C8B-B14F-4D97-AF65-F5344CB8AC3E}">
        <p14:creationId xmlns:p14="http://schemas.microsoft.com/office/powerpoint/2010/main" val="327402994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86"/>
        <p:cNvGrpSpPr/>
        <p:nvPr/>
      </p:nvGrpSpPr>
      <p:grpSpPr>
        <a:xfrm>
          <a:off x="0" y="0"/>
          <a:ext cx="0" cy="0"/>
          <a:chOff x="0" y="0"/>
          <a:chExt cx="0" cy="0"/>
        </a:xfrm>
      </p:grpSpPr>
      <p:sp>
        <p:nvSpPr>
          <p:cNvPr id="487" name="Google Shape;487;p62"/>
          <p:cNvSpPr/>
          <p:nvPr/>
        </p:nvSpPr>
        <p:spPr>
          <a:xfrm>
            <a:off x="6128988" y="3942525"/>
            <a:ext cx="1828800" cy="400200"/>
          </a:xfrm>
          <a:prstGeom prst="roundRect">
            <a:avLst>
              <a:gd name="adj" fmla="val 4313"/>
            </a:avLst>
          </a:prstGeom>
          <a:solidFill>
            <a:srgbClr val="C1E5F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88" name="Google Shape;488;p62"/>
          <p:cNvSpPr/>
          <p:nvPr/>
        </p:nvSpPr>
        <p:spPr>
          <a:xfrm>
            <a:off x="3505963" y="3942525"/>
            <a:ext cx="1828800" cy="400200"/>
          </a:xfrm>
          <a:prstGeom prst="roundRect">
            <a:avLst>
              <a:gd name="adj" fmla="val 4313"/>
            </a:avLst>
          </a:prstGeom>
          <a:solidFill>
            <a:srgbClr val="C1E5F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89" name="Google Shape;489;p62"/>
          <p:cNvSpPr txBox="1">
            <a:spLocks noGrp="1"/>
          </p:cNvSpPr>
          <p:nvPr>
            <p:ph type="ctrTitle" idx="4294967295"/>
          </p:nvPr>
        </p:nvSpPr>
        <p:spPr>
          <a:xfrm>
            <a:off x="1790550" y="427650"/>
            <a:ext cx="5559000" cy="48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a:t>Examples</a:t>
            </a:r>
            <a:endParaRPr sz="3000"/>
          </a:p>
        </p:txBody>
      </p:sp>
      <p:pic>
        <p:nvPicPr>
          <p:cNvPr id="490" name="Google Shape;490;p62"/>
          <p:cNvPicPr preferRelativeResize="0"/>
          <p:nvPr/>
        </p:nvPicPr>
        <p:blipFill rotWithShape="1">
          <a:blip r:embed="rId3">
            <a:alphaModFix/>
          </a:blip>
          <a:srcRect l="4478" r="4487"/>
          <a:stretch/>
        </p:blipFill>
        <p:spPr>
          <a:xfrm>
            <a:off x="557950" y="1298112"/>
            <a:ext cx="2226625" cy="2705550"/>
          </a:xfrm>
          <a:prstGeom prst="rect">
            <a:avLst/>
          </a:prstGeom>
          <a:noFill/>
          <a:ln w="9525" cap="flat" cmpd="sng">
            <a:solidFill>
              <a:srgbClr val="000000"/>
            </a:solidFill>
            <a:prstDash val="solid"/>
            <a:round/>
            <a:headEnd type="none" w="sm" len="sm"/>
            <a:tailEnd type="none" w="sm" len="sm"/>
          </a:ln>
        </p:spPr>
      </p:pic>
      <p:graphicFrame>
        <p:nvGraphicFramePr>
          <p:cNvPr id="491" name="Google Shape;491;p62"/>
          <p:cNvGraphicFramePr/>
          <p:nvPr/>
        </p:nvGraphicFramePr>
        <p:xfrm>
          <a:off x="3108825" y="1224260"/>
          <a:ext cx="5246100" cy="2499300"/>
        </p:xfrm>
        <a:graphic>
          <a:graphicData uri="http://schemas.openxmlformats.org/drawingml/2006/table">
            <a:tbl>
              <a:tblPr>
                <a:noFill/>
                <a:tableStyleId>{ED68AF8C-71FB-4529-AAC0-FE1BCAC93FAE}</a:tableStyleId>
              </a:tblPr>
              <a:tblGrid>
                <a:gridCol w="2623050">
                  <a:extLst>
                    <a:ext uri="{9D8B030D-6E8A-4147-A177-3AD203B41FA5}">
                      <a16:colId xmlns:a16="http://schemas.microsoft.com/office/drawing/2014/main" val="20000"/>
                    </a:ext>
                  </a:extLst>
                </a:gridCol>
                <a:gridCol w="2623050">
                  <a:extLst>
                    <a:ext uri="{9D8B030D-6E8A-4147-A177-3AD203B41FA5}">
                      <a16:colId xmlns:a16="http://schemas.microsoft.com/office/drawing/2014/main" val="20001"/>
                    </a:ext>
                  </a:extLst>
                </a:gridCol>
              </a:tblGrid>
              <a:tr h="444225">
                <a:tc>
                  <a:txBody>
                    <a:bodyPr/>
                    <a:lstStyle/>
                    <a:p>
                      <a:pPr marL="0" lvl="0" indent="0" algn="ctr" rtl="0">
                        <a:spcBef>
                          <a:spcPts val="0"/>
                        </a:spcBef>
                        <a:spcAft>
                          <a:spcPts val="0"/>
                        </a:spcAft>
                        <a:buNone/>
                      </a:pPr>
                      <a:r>
                        <a:rPr lang="en" sz="2000">
                          <a:latin typeface="Staatliches"/>
                          <a:ea typeface="Staatliches"/>
                          <a:cs typeface="Staatliches"/>
                          <a:sym typeface="Staatliches"/>
                        </a:rPr>
                        <a:t>Ground Truth</a:t>
                      </a:r>
                      <a:endParaRPr sz="2000">
                        <a:latin typeface="Staatliches"/>
                        <a:ea typeface="Staatliches"/>
                        <a:cs typeface="Staatliches"/>
                        <a:sym typeface="Staatliches"/>
                      </a:endParaRPr>
                    </a:p>
                  </a:txBody>
                  <a:tcPr marL="91425" marR="91425" marT="91425" marB="91425" anchor="ctr">
                    <a:lnL w="9525" cap="flat" cmpd="sng">
                      <a:solidFill>
                        <a:schemeClr val="accent3">
                          <a:alpha val="0"/>
                        </a:schemeClr>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r>
                        <a:rPr lang="en" sz="2000">
                          <a:latin typeface="Staatliches"/>
                          <a:ea typeface="Staatliches"/>
                          <a:cs typeface="Staatliches"/>
                          <a:sym typeface="Staatliches"/>
                        </a:rPr>
                        <a:t>Predicted caption</a:t>
                      </a:r>
                      <a:endParaRPr sz="2000">
                        <a:latin typeface="Staatliches"/>
                        <a:ea typeface="Staatliches"/>
                        <a:cs typeface="Staatliches"/>
                        <a:sym typeface="Staatliches"/>
                      </a:endParaRPr>
                    </a:p>
                  </a:txBody>
                  <a:tcPr marL="91425" marR="91425" marT="91425" marB="91425" anchor="ctr">
                    <a:lnL w="9525" cap="flat" cmpd="sng">
                      <a:solidFill>
                        <a:schemeClr val="accent3"/>
                      </a:solidFill>
                      <a:prstDash val="solid"/>
                      <a:round/>
                      <a:headEnd type="none" w="sm" len="sm"/>
                      <a:tailEnd type="none" w="sm" len="sm"/>
                    </a:lnL>
                    <a:lnR w="9525" cap="flat" cmpd="sng">
                      <a:solidFill>
                        <a:schemeClr val="accent3">
                          <a:alpha val="0"/>
                        </a:schemeClr>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extLst>
                  <a:ext uri="{0D108BD9-81ED-4DB2-BD59-A6C34878D82A}">
                    <a16:rowId xmlns:a16="http://schemas.microsoft.com/office/drawing/2014/main" val="10000"/>
                  </a:ext>
                </a:extLst>
              </a:tr>
              <a:tr h="1926425">
                <a:tc>
                  <a:txBody>
                    <a:bodyPr/>
                    <a:lstStyle/>
                    <a:p>
                      <a:pPr marL="0" lvl="0" indent="0" algn="ctr" rtl="0">
                        <a:spcBef>
                          <a:spcPts val="0"/>
                        </a:spcBef>
                        <a:spcAft>
                          <a:spcPts val="0"/>
                        </a:spcAft>
                        <a:buNone/>
                      </a:pPr>
                      <a:r>
                        <a:rPr lang="en" sz="1500">
                          <a:solidFill>
                            <a:schemeClr val="accent3"/>
                          </a:solidFill>
                          <a:latin typeface="Anaheim"/>
                          <a:ea typeface="Anaheim"/>
                          <a:cs typeface="Anaheim"/>
                          <a:sym typeface="Anaheim"/>
                        </a:rPr>
                        <a:t>chest xray show bilateral</a:t>
                      </a:r>
                      <a:endParaRPr sz="1500">
                        <a:solidFill>
                          <a:schemeClr val="accent3"/>
                        </a:solidFill>
                        <a:latin typeface="Anaheim"/>
                        <a:ea typeface="Anaheim"/>
                        <a:cs typeface="Anaheim"/>
                        <a:sym typeface="Anaheim"/>
                      </a:endParaRPr>
                    </a:p>
                    <a:p>
                      <a:pPr marL="0" lvl="0" indent="0" algn="ctr" rtl="0">
                        <a:spcBef>
                          <a:spcPts val="0"/>
                        </a:spcBef>
                        <a:spcAft>
                          <a:spcPts val="0"/>
                        </a:spcAft>
                        <a:buNone/>
                      </a:pPr>
                      <a:r>
                        <a:rPr lang="en" sz="1500">
                          <a:solidFill>
                            <a:schemeClr val="accent3"/>
                          </a:solidFill>
                          <a:latin typeface="Anaheim"/>
                          <a:ea typeface="Anaheim"/>
                          <a:cs typeface="Anaheim"/>
                          <a:sym typeface="Anaheim"/>
                        </a:rPr>
                        <a:t>pneumonia</a:t>
                      </a:r>
                      <a:endParaRPr sz="1500">
                        <a:solidFill>
                          <a:schemeClr val="accent3"/>
                        </a:solidFill>
                        <a:latin typeface="Anaheim"/>
                        <a:ea typeface="Anaheim"/>
                        <a:cs typeface="Anaheim"/>
                        <a:sym typeface="Anaheim"/>
                      </a:endParaRPr>
                    </a:p>
                  </a:txBody>
                  <a:tcPr marL="91425" marR="91425" marT="91425" marB="91425" anchor="ctr">
                    <a:lnL w="9525" cap="flat" cmpd="sng">
                      <a:solidFill>
                        <a:schemeClr val="accent3">
                          <a:alpha val="0"/>
                        </a:schemeClr>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r>
                        <a:rPr lang="en" sz="1500">
                          <a:solidFill>
                            <a:schemeClr val="accent3"/>
                          </a:solidFill>
                          <a:latin typeface="Anaheim"/>
                          <a:ea typeface="Anaheim"/>
                          <a:cs typeface="Anaheim"/>
                          <a:sym typeface="Anaheim"/>
                        </a:rPr>
                        <a:t>chest xray show left</a:t>
                      </a:r>
                      <a:endParaRPr sz="1500">
                        <a:solidFill>
                          <a:schemeClr val="accent3"/>
                        </a:solidFill>
                        <a:latin typeface="Anaheim"/>
                        <a:ea typeface="Anaheim"/>
                        <a:cs typeface="Anaheim"/>
                        <a:sym typeface="Anaheim"/>
                      </a:endParaRPr>
                    </a:p>
                    <a:p>
                      <a:pPr marL="0" lvl="0" indent="0" algn="ctr" rtl="0">
                        <a:spcBef>
                          <a:spcPts val="0"/>
                        </a:spcBef>
                        <a:spcAft>
                          <a:spcPts val="0"/>
                        </a:spcAft>
                        <a:buNone/>
                      </a:pPr>
                      <a:r>
                        <a:rPr lang="en" sz="1500">
                          <a:solidFill>
                            <a:schemeClr val="accent3"/>
                          </a:solidFill>
                          <a:latin typeface="Anaheim"/>
                          <a:ea typeface="Anaheim"/>
                          <a:cs typeface="Anaheim"/>
                          <a:sym typeface="Anaheim"/>
                        </a:rPr>
                        <a:t>patient leav right arrow</a:t>
                      </a:r>
                      <a:endParaRPr sz="1500">
                        <a:solidFill>
                          <a:schemeClr val="accent3"/>
                        </a:solidFill>
                        <a:latin typeface="Anaheim"/>
                        <a:ea typeface="Anaheim"/>
                        <a:cs typeface="Anaheim"/>
                        <a:sym typeface="Anaheim"/>
                      </a:endParaRPr>
                    </a:p>
                    <a:p>
                      <a:pPr marL="0" lvl="0" indent="0" algn="ctr" rtl="0">
                        <a:spcBef>
                          <a:spcPts val="0"/>
                        </a:spcBef>
                        <a:spcAft>
                          <a:spcPts val="0"/>
                        </a:spcAft>
                        <a:buNone/>
                      </a:pPr>
                      <a:r>
                        <a:rPr lang="en" sz="1500">
                          <a:solidFill>
                            <a:schemeClr val="accent3"/>
                          </a:solidFill>
                          <a:latin typeface="Anaheim"/>
                          <a:ea typeface="Anaheim"/>
                          <a:cs typeface="Anaheim"/>
                          <a:sym typeface="Anaheim"/>
                        </a:rPr>
                        <a:t>lung pleural effus</a:t>
                      </a:r>
                      <a:endParaRPr sz="1500">
                        <a:solidFill>
                          <a:schemeClr val="accent3"/>
                        </a:solidFill>
                        <a:latin typeface="Anaheim"/>
                        <a:ea typeface="Anaheim"/>
                        <a:cs typeface="Anaheim"/>
                        <a:sym typeface="Anaheim"/>
                      </a:endParaRPr>
                    </a:p>
                    <a:p>
                      <a:pPr marL="0" lvl="0" indent="0" algn="ctr" rtl="0">
                        <a:spcBef>
                          <a:spcPts val="0"/>
                        </a:spcBef>
                        <a:spcAft>
                          <a:spcPts val="0"/>
                        </a:spcAft>
                        <a:buNone/>
                      </a:pPr>
                      <a:r>
                        <a:rPr lang="en" sz="1500">
                          <a:solidFill>
                            <a:schemeClr val="accent3"/>
                          </a:solidFill>
                          <a:latin typeface="Anaheim"/>
                          <a:ea typeface="Anaheim"/>
                          <a:cs typeface="Anaheim"/>
                          <a:sym typeface="Anaheim"/>
                        </a:rPr>
                        <a:t>hemithorax admiss</a:t>
                      </a:r>
                      <a:endParaRPr sz="1500">
                        <a:solidFill>
                          <a:schemeClr val="accent3"/>
                        </a:solidFill>
                        <a:latin typeface="Anaheim"/>
                        <a:ea typeface="Anaheim"/>
                        <a:cs typeface="Anaheim"/>
                        <a:sym typeface="Anaheim"/>
                      </a:endParaRPr>
                    </a:p>
                    <a:p>
                      <a:pPr marL="0" lvl="0" indent="0" algn="ctr" rtl="0">
                        <a:spcBef>
                          <a:spcPts val="0"/>
                        </a:spcBef>
                        <a:spcAft>
                          <a:spcPts val="0"/>
                        </a:spcAft>
                        <a:buNone/>
                      </a:pPr>
                      <a:r>
                        <a:rPr lang="en" sz="1500">
                          <a:solidFill>
                            <a:schemeClr val="accent3"/>
                          </a:solidFill>
                          <a:latin typeface="Anaheim"/>
                          <a:ea typeface="Anaheim"/>
                          <a:cs typeface="Anaheim"/>
                          <a:sym typeface="Anaheim"/>
                        </a:rPr>
                        <a:t>radiograph lobe mediastin</a:t>
                      </a:r>
                      <a:endParaRPr sz="1500">
                        <a:solidFill>
                          <a:schemeClr val="accent3"/>
                        </a:solidFill>
                        <a:latin typeface="Anaheim"/>
                        <a:ea typeface="Anaheim"/>
                        <a:cs typeface="Anaheim"/>
                        <a:sym typeface="Anaheim"/>
                      </a:endParaRPr>
                    </a:p>
                    <a:p>
                      <a:pPr marL="0" lvl="0" indent="0" algn="ctr" rtl="0">
                        <a:spcBef>
                          <a:spcPts val="0"/>
                        </a:spcBef>
                        <a:spcAft>
                          <a:spcPts val="0"/>
                        </a:spcAft>
                        <a:buNone/>
                      </a:pPr>
                      <a:r>
                        <a:rPr lang="en" sz="1500">
                          <a:solidFill>
                            <a:schemeClr val="accent3"/>
                          </a:solidFill>
                          <a:latin typeface="Anaheim"/>
                          <a:ea typeface="Anaheim"/>
                          <a:cs typeface="Anaheim"/>
                          <a:sym typeface="Anaheim"/>
                        </a:rPr>
                        <a:t>mass tip day mediastinum</a:t>
                      </a:r>
                      <a:endParaRPr sz="1500">
                        <a:solidFill>
                          <a:schemeClr val="accent3"/>
                        </a:solidFill>
                        <a:latin typeface="Anaheim"/>
                        <a:ea typeface="Anaheim"/>
                        <a:cs typeface="Anaheim"/>
                        <a:sym typeface="Anaheim"/>
                      </a:endParaRPr>
                    </a:p>
                    <a:p>
                      <a:pPr marL="0" lvl="0" indent="0" algn="ctr" rtl="0">
                        <a:spcBef>
                          <a:spcPts val="0"/>
                        </a:spcBef>
                        <a:spcAft>
                          <a:spcPts val="0"/>
                        </a:spcAft>
                        <a:buNone/>
                      </a:pPr>
                      <a:r>
                        <a:rPr lang="en" sz="1500">
                          <a:solidFill>
                            <a:schemeClr val="accent3"/>
                          </a:solidFill>
                          <a:latin typeface="Anaheim"/>
                          <a:ea typeface="Anaheim"/>
                          <a:cs typeface="Anaheim"/>
                          <a:sym typeface="Anaheim"/>
                        </a:rPr>
                        <a:t>postop elev upper</a:t>
                      </a:r>
                      <a:endParaRPr sz="1500">
                        <a:solidFill>
                          <a:schemeClr val="accent3"/>
                        </a:solidFill>
                        <a:latin typeface="Anaheim"/>
                        <a:ea typeface="Anaheim"/>
                        <a:cs typeface="Anaheim"/>
                        <a:sym typeface="Anaheim"/>
                      </a:endParaRPr>
                    </a:p>
                    <a:p>
                      <a:pPr marL="0" lvl="0" indent="0" algn="ctr" rtl="0">
                        <a:spcBef>
                          <a:spcPts val="0"/>
                        </a:spcBef>
                        <a:spcAft>
                          <a:spcPts val="0"/>
                        </a:spcAft>
                        <a:buNone/>
                      </a:pPr>
                      <a:r>
                        <a:rPr lang="en" sz="1500">
                          <a:solidFill>
                            <a:schemeClr val="accent3"/>
                          </a:solidFill>
                          <a:latin typeface="Anaheim"/>
                          <a:ea typeface="Anaheim"/>
                          <a:cs typeface="Anaheim"/>
                          <a:sym typeface="Anaheim"/>
                        </a:rPr>
                        <a:t>enlarg tube imag</a:t>
                      </a:r>
                      <a:endParaRPr sz="1500">
                        <a:solidFill>
                          <a:schemeClr val="accent3"/>
                        </a:solidFill>
                        <a:latin typeface="Anaheim"/>
                        <a:ea typeface="Anaheim"/>
                        <a:cs typeface="Anaheim"/>
                        <a:sym typeface="Anaheim"/>
                      </a:endParaRPr>
                    </a:p>
                  </a:txBody>
                  <a:tcPr marL="91425" marR="91425" marT="91425" marB="91425" anchor="ctr">
                    <a:lnL w="9525" cap="flat" cmpd="sng">
                      <a:solidFill>
                        <a:schemeClr val="accent3"/>
                      </a:solidFill>
                      <a:prstDash val="solid"/>
                      <a:round/>
                      <a:headEnd type="none" w="sm" len="sm"/>
                      <a:tailEnd type="none" w="sm" len="sm"/>
                    </a:lnL>
                    <a:lnR w="9525" cap="flat" cmpd="sng">
                      <a:solidFill>
                        <a:schemeClr val="accent3">
                          <a:alpha val="0"/>
                        </a:schemeClr>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
        <p:nvSpPr>
          <p:cNvPr id="492" name="Google Shape;492;p62"/>
          <p:cNvSpPr txBox="1"/>
          <p:nvPr/>
        </p:nvSpPr>
        <p:spPr>
          <a:xfrm>
            <a:off x="3505963" y="3942525"/>
            <a:ext cx="18288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a:latin typeface="Abel"/>
                <a:ea typeface="Abel"/>
                <a:cs typeface="Abel"/>
                <a:sym typeface="Abel"/>
              </a:rPr>
              <a:t>BLEU</a:t>
            </a:r>
            <a:r>
              <a:rPr lang="en">
                <a:latin typeface="Abel"/>
                <a:ea typeface="Abel"/>
                <a:cs typeface="Abel"/>
                <a:sym typeface="Abel"/>
              </a:rPr>
              <a:t>: 0.140</a:t>
            </a:r>
            <a:endParaRPr>
              <a:latin typeface="Abel"/>
              <a:ea typeface="Abel"/>
              <a:cs typeface="Abel"/>
              <a:sym typeface="Abel"/>
            </a:endParaRPr>
          </a:p>
        </p:txBody>
      </p:sp>
      <p:sp>
        <p:nvSpPr>
          <p:cNvPr id="493" name="Google Shape;493;p62"/>
          <p:cNvSpPr txBox="1"/>
          <p:nvPr/>
        </p:nvSpPr>
        <p:spPr>
          <a:xfrm>
            <a:off x="6128863" y="3942525"/>
            <a:ext cx="18288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a:latin typeface="Abel"/>
                <a:ea typeface="Abel"/>
                <a:cs typeface="Abel"/>
                <a:sym typeface="Abel"/>
              </a:rPr>
              <a:t>ROUGE</a:t>
            </a:r>
            <a:r>
              <a:rPr lang="en">
                <a:latin typeface="Abel"/>
                <a:ea typeface="Abel"/>
                <a:cs typeface="Abel"/>
                <a:sym typeface="Abel"/>
              </a:rPr>
              <a:t>: 0.193</a:t>
            </a:r>
            <a:endParaRPr>
              <a:latin typeface="Abel"/>
              <a:ea typeface="Abel"/>
              <a:cs typeface="Abel"/>
              <a:sym typeface="Abel"/>
            </a:endParaRPr>
          </a:p>
        </p:txBody>
      </p:sp>
    </p:spTree>
    <p:extLst>
      <p:ext uri="{BB962C8B-B14F-4D97-AF65-F5344CB8AC3E}">
        <p14:creationId xmlns:p14="http://schemas.microsoft.com/office/powerpoint/2010/main" val="273552066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97"/>
        <p:cNvGrpSpPr/>
        <p:nvPr/>
      </p:nvGrpSpPr>
      <p:grpSpPr>
        <a:xfrm>
          <a:off x="0" y="0"/>
          <a:ext cx="0" cy="0"/>
          <a:chOff x="0" y="0"/>
          <a:chExt cx="0" cy="0"/>
        </a:xfrm>
      </p:grpSpPr>
      <p:sp>
        <p:nvSpPr>
          <p:cNvPr id="498" name="Google Shape;498;p63"/>
          <p:cNvSpPr txBox="1">
            <a:spLocks noGrp="1"/>
          </p:cNvSpPr>
          <p:nvPr>
            <p:ph type="subTitle" idx="7"/>
          </p:nvPr>
        </p:nvSpPr>
        <p:spPr>
          <a:xfrm>
            <a:off x="1277650" y="2295450"/>
            <a:ext cx="6749400" cy="23838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900"/>
              <a:t>Best result was achieved by</a:t>
            </a:r>
            <a:endParaRPr sz="1900"/>
          </a:p>
          <a:p>
            <a:pPr marL="457200" lvl="0" indent="-349250" algn="l" rtl="0">
              <a:lnSpc>
                <a:spcPct val="100000"/>
              </a:lnSpc>
              <a:spcBef>
                <a:spcPts val="1000"/>
              </a:spcBef>
              <a:spcAft>
                <a:spcPts val="0"/>
              </a:spcAft>
              <a:buSzPts val="1900"/>
              <a:buChar char="●"/>
            </a:pPr>
            <a:r>
              <a:rPr lang="en" sz="1900"/>
              <a:t>Using </a:t>
            </a:r>
            <a:r>
              <a:rPr lang="en" sz="1900" b="1"/>
              <a:t>ResNet50</a:t>
            </a:r>
            <a:r>
              <a:rPr lang="en" sz="1900"/>
              <a:t>,</a:t>
            </a:r>
            <a:endParaRPr sz="1900"/>
          </a:p>
          <a:p>
            <a:pPr marL="457200" lvl="0" indent="-349250" algn="l" rtl="0">
              <a:lnSpc>
                <a:spcPct val="100000"/>
              </a:lnSpc>
              <a:spcBef>
                <a:spcPts val="1000"/>
              </a:spcBef>
              <a:spcAft>
                <a:spcPts val="0"/>
              </a:spcAft>
              <a:buSzPts val="1900"/>
              <a:buChar char="●"/>
            </a:pPr>
            <a:r>
              <a:rPr lang="en" sz="1900"/>
              <a:t>Setting 𝑁 to </a:t>
            </a:r>
            <a:r>
              <a:rPr lang="en" sz="1900" b="1"/>
              <a:t>26</a:t>
            </a:r>
            <a:r>
              <a:rPr lang="en" sz="1900"/>
              <a:t>,</a:t>
            </a:r>
            <a:endParaRPr sz="1900"/>
          </a:p>
          <a:p>
            <a:pPr marL="457200" lvl="0" indent="-349250" algn="l" rtl="0">
              <a:lnSpc>
                <a:spcPct val="100000"/>
              </a:lnSpc>
              <a:spcBef>
                <a:spcPts val="1000"/>
              </a:spcBef>
              <a:spcAft>
                <a:spcPts val="0"/>
              </a:spcAft>
              <a:buSzPts val="1900"/>
              <a:buChar char="●"/>
            </a:pPr>
            <a:r>
              <a:rPr lang="en" sz="1900"/>
              <a:t>Using </a:t>
            </a:r>
            <a:r>
              <a:rPr lang="en" sz="1900" b="1"/>
              <a:t>ReLU </a:t>
            </a:r>
            <a:r>
              <a:rPr lang="en" sz="1900"/>
              <a:t>as the activation function,</a:t>
            </a:r>
            <a:endParaRPr sz="1900"/>
          </a:p>
          <a:p>
            <a:pPr marL="457200" lvl="0" indent="-349250" algn="l" rtl="0">
              <a:lnSpc>
                <a:spcPct val="100000"/>
              </a:lnSpc>
              <a:spcBef>
                <a:spcPts val="1000"/>
              </a:spcBef>
              <a:spcAft>
                <a:spcPts val="1000"/>
              </a:spcAft>
              <a:buSzPts val="1900"/>
              <a:buChar char="●"/>
            </a:pPr>
            <a:r>
              <a:rPr lang="en" sz="1900"/>
              <a:t>Ordering words from </a:t>
            </a:r>
            <a:r>
              <a:rPr lang="en" sz="1900" b="1"/>
              <a:t>highest to lowest probability.</a:t>
            </a:r>
            <a:endParaRPr sz="1900" b="1"/>
          </a:p>
        </p:txBody>
      </p:sp>
      <p:sp>
        <p:nvSpPr>
          <p:cNvPr id="499" name="Google Shape;499;p63"/>
          <p:cNvSpPr txBox="1">
            <a:spLocks noGrp="1"/>
          </p:cNvSpPr>
          <p:nvPr>
            <p:ph type="ctrTitle" idx="8"/>
          </p:nvPr>
        </p:nvSpPr>
        <p:spPr>
          <a:xfrm>
            <a:off x="3847950" y="427650"/>
            <a:ext cx="5912100" cy="481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000"/>
              <a:t>Results</a:t>
            </a:r>
            <a:endParaRPr sz="3000"/>
          </a:p>
        </p:txBody>
      </p:sp>
      <p:sp>
        <p:nvSpPr>
          <p:cNvPr id="500" name="Google Shape;500;p63"/>
          <p:cNvSpPr txBox="1"/>
          <p:nvPr/>
        </p:nvSpPr>
        <p:spPr>
          <a:xfrm>
            <a:off x="1331825" y="1288325"/>
            <a:ext cx="6400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a:solidFill>
                  <a:schemeClr val="accent3"/>
                </a:solidFill>
                <a:latin typeface="Abel"/>
                <a:ea typeface="Abel"/>
                <a:cs typeface="Abel"/>
                <a:sym typeface="Abel"/>
              </a:rPr>
              <a:t>All our ten submissions had BLEU scores higher than </a:t>
            </a:r>
            <a:r>
              <a:rPr lang="en" sz="2000" b="1">
                <a:solidFill>
                  <a:schemeClr val="accent3"/>
                </a:solidFill>
                <a:latin typeface="Abel"/>
                <a:ea typeface="Abel"/>
                <a:cs typeface="Abel"/>
                <a:sym typeface="Abel"/>
              </a:rPr>
              <a:t>0.430</a:t>
            </a:r>
            <a:r>
              <a:rPr lang="en" sz="2000">
                <a:solidFill>
                  <a:schemeClr val="accent3"/>
                </a:solidFill>
                <a:latin typeface="Abel"/>
                <a:ea typeface="Abel"/>
                <a:cs typeface="Abel"/>
                <a:sym typeface="Abel"/>
              </a:rPr>
              <a:t> and ranked from 1 to 10 on the released leaderboard.</a:t>
            </a:r>
            <a:endParaRPr sz="2000"/>
          </a:p>
        </p:txBody>
      </p:sp>
      <p:grpSp>
        <p:nvGrpSpPr>
          <p:cNvPr id="501" name="Google Shape;501;p63"/>
          <p:cNvGrpSpPr/>
          <p:nvPr/>
        </p:nvGrpSpPr>
        <p:grpSpPr>
          <a:xfrm>
            <a:off x="643368" y="1373222"/>
            <a:ext cx="634273" cy="630607"/>
            <a:chOff x="6937601" y="1394136"/>
            <a:chExt cx="634273" cy="630607"/>
          </a:xfrm>
        </p:grpSpPr>
        <p:sp>
          <p:nvSpPr>
            <p:cNvPr id="502" name="Google Shape;502;p63"/>
            <p:cNvSpPr/>
            <p:nvPr/>
          </p:nvSpPr>
          <p:spPr>
            <a:xfrm>
              <a:off x="6982074" y="1434944"/>
              <a:ext cx="589800" cy="589800"/>
            </a:xfrm>
            <a:prstGeom prst="roundRect">
              <a:avLst>
                <a:gd name="adj" fmla="val 16667"/>
              </a:avLst>
            </a:prstGeom>
            <a:solidFill>
              <a:srgbClr val="C1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63"/>
            <p:cNvSpPr/>
            <p:nvPr/>
          </p:nvSpPr>
          <p:spPr>
            <a:xfrm>
              <a:off x="6937601" y="1394136"/>
              <a:ext cx="589800" cy="589800"/>
            </a:xfrm>
            <a:prstGeom prst="roundRect">
              <a:avLst>
                <a:gd name="adj" fmla="val 16667"/>
              </a:avLst>
            </a:prstGeom>
            <a:no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04" name="Google Shape;504;p63"/>
          <p:cNvPicPr preferRelativeResize="0"/>
          <p:nvPr/>
        </p:nvPicPr>
        <p:blipFill>
          <a:blip r:embed="rId3">
            <a:alphaModFix/>
          </a:blip>
          <a:stretch>
            <a:fillRect/>
          </a:stretch>
        </p:blipFill>
        <p:spPr>
          <a:xfrm>
            <a:off x="777240" y="1508760"/>
            <a:ext cx="365760" cy="365760"/>
          </a:xfrm>
          <a:prstGeom prst="rect">
            <a:avLst/>
          </a:prstGeom>
          <a:noFill/>
          <a:ln>
            <a:noFill/>
          </a:ln>
        </p:spPr>
      </p:pic>
    </p:spTree>
    <p:extLst>
      <p:ext uri="{BB962C8B-B14F-4D97-AF65-F5344CB8AC3E}">
        <p14:creationId xmlns:p14="http://schemas.microsoft.com/office/powerpoint/2010/main" val="1415972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82374" y="1108625"/>
            <a:ext cx="6177252" cy="1156904"/>
          </a:xfrm>
        </p:spPr>
        <p:txBody>
          <a:bodyPr/>
          <a:lstStyle/>
          <a:p>
            <a:r>
              <a:rPr lang="en-US" sz="2800" dirty="0" smtClean="0"/>
              <a:t>Generating captions with different lengths</a:t>
            </a:r>
            <a:endParaRPr lang="fa-IR" sz="2800" dirty="0"/>
          </a:p>
        </p:txBody>
      </p:sp>
      <p:sp>
        <p:nvSpPr>
          <p:cNvPr id="4" name="Title 3"/>
          <p:cNvSpPr>
            <a:spLocks noGrp="1"/>
          </p:cNvSpPr>
          <p:nvPr>
            <p:ph type="ctrTitle" idx="2"/>
          </p:nvPr>
        </p:nvSpPr>
        <p:spPr>
          <a:xfrm>
            <a:off x="1482374" y="2792369"/>
            <a:ext cx="6912591" cy="469447"/>
          </a:xfrm>
        </p:spPr>
        <p:txBody>
          <a:bodyPr/>
          <a:lstStyle/>
          <a:p>
            <a:r>
              <a:rPr lang="en-US" sz="2800" dirty="0" smtClean="0"/>
              <a:t>Ordering words better to make a sentence</a:t>
            </a:r>
            <a:endParaRPr lang="fa-IR" sz="2800" dirty="0"/>
          </a:p>
        </p:txBody>
      </p:sp>
      <p:sp>
        <p:nvSpPr>
          <p:cNvPr id="5" name="Subtitle 4"/>
          <p:cNvSpPr>
            <a:spLocks noGrp="1"/>
          </p:cNvSpPr>
          <p:nvPr>
            <p:ph type="subTitle" idx="3"/>
          </p:nvPr>
        </p:nvSpPr>
        <p:spPr>
          <a:xfrm>
            <a:off x="1791950" y="3207648"/>
            <a:ext cx="2907900" cy="974700"/>
          </a:xfrm>
        </p:spPr>
        <p:txBody>
          <a:bodyPr/>
          <a:lstStyle/>
          <a:p>
            <a:r>
              <a:rPr lang="en-US" sz="2400" dirty="0" smtClean="0"/>
              <a:t>Grammar</a:t>
            </a:r>
            <a:endParaRPr lang="fa-IR" sz="2400" dirty="0"/>
          </a:p>
        </p:txBody>
      </p:sp>
      <p:sp>
        <p:nvSpPr>
          <p:cNvPr id="10" name="Title 9"/>
          <p:cNvSpPr>
            <a:spLocks noGrp="1"/>
          </p:cNvSpPr>
          <p:nvPr>
            <p:ph type="ctrTitle" idx="8"/>
          </p:nvPr>
        </p:nvSpPr>
        <p:spPr/>
        <p:txBody>
          <a:bodyPr/>
          <a:lstStyle/>
          <a:p>
            <a:r>
              <a:rPr lang="en-US" dirty="0"/>
              <a:t>Things to improve</a:t>
            </a:r>
            <a:endParaRPr lang="fa-IR" dirty="0"/>
          </a:p>
        </p:txBody>
      </p:sp>
    </p:spTree>
    <p:extLst>
      <p:ext uri="{BB962C8B-B14F-4D97-AF65-F5344CB8AC3E}">
        <p14:creationId xmlns:p14="http://schemas.microsoft.com/office/powerpoint/2010/main" val="175686777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37175" y="1997573"/>
            <a:ext cx="4669200" cy="384900"/>
          </a:xfrm>
        </p:spPr>
        <p:txBody>
          <a:bodyPr/>
          <a:lstStyle/>
          <a:p>
            <a:r>
              <a:rPr lang="en-US" sz="4800" dirty="0" smtClean="0"/>
              <a:t>MLOPS</a:t>
            </a:r>
            <a:endParaRPr lang="fa-IR" sz="4800" dirty="0"/>
          </a:p>
        </p:txBody>
      </p:sp>
    </p:spTree>
    <p:extLst>
      <p:ext uri="{BB962C8B-B14F-4D97-AF65-F5344CB8AC3E}">
        <p14:creationId xmlns:p14="http://schemas.microsoft.com/office/powerpoint/2010/main" val="296340299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r>
              <a:rPr lang="en-US" sz="1600" dirty="0" smtClean="0"/>
              <a:t>Large data </a:t>
            </a:r>
            <a:r>
              <a:rPr lang="en-US" sz="1600" dirty="0" smtClean="0">
                <a:sym typeface="Wingdings" panose="05000000000000000000" pitchFamily="2" charset="2"/>
              </a:rPr>
              <a:t> do not fit into memory</a:t>
            </a:r>
          </a:p>
          <a:p>
            <a:r>
              <a:rPr lang="en-US" sz="1600" dirty="0" smtClean="0">
                <a:sym typeface="Wingdings" panose="05000000000000000000" pitchFamily="2" charset="2"/>
              </a:rPr>
              <a:t>Data generator  generate lazy (on demand)</a:t>
            </a:r>
          </a:p>
          <a:p>
            <a:pPr lvl="1"/>
            <a:r>
              <a:rPr lang="en-US" sz="2000" dirty="0" smtClean="0">
                <a:sym typeface="Wingdings" panose="05000000000000000000" pitchFamily="2" charset="2"/>
              </a:rPr>
              <a:t>Not feasible to load all the data into the Memory</a:t>
            </a:r>
          </a:p>
          <a:p>
            <a:r>
              <a:rPr lang="en-US" sz="1700" dirty="0" smtClean="0">
                <a:sym typeface="Wingdings" panose="05000000000000000000" pitchFamily="2" charset="2"/>
              </a:rPr>
              <a:t>Request  Generators with multiprocessing</a:t>
            </a:r>
          </a:p>
          <a:p>
            <a:r>
              <a:rPr lang="en-US" sz="1700" dirty="0" smtClean="0">
                <a:sym typeface="Wingdings" panose="05000000000000000000" pitchFamily="2" charset="2"/>
              </a:rPr>
              <a:t>Pitfalls:</a:t>
            </a:r>
          </a:p>
          <a:p>
            <a:pPr lvl="1"/>
            <a:r>
              <a:rPr lang="en-US" sz="2000" dirty="0" smtClean="0">
                <a:sym typeface="Wingdings" panose="05000000000000000000" pitchFamily="2" charset="2"/>
              </a:rPr>
              <a:t>Mutable global variable</a:t>
            </a:r>
          </a:p>
          <a:p>
            <a:pPr lvl="1"/>
            <a:r>
              <a:rPr lang="en-US" sz="2000" dirty="0" smtClean="0">
                <a:sym typeface="Wingdings" panose="05000000000000000000" pitchFamily="2" charset="2"/>
              </a:rPr>
              <a:t>Anti-patterns</a:t>
            </a:r>
          </a:p>
          <a:p>
            <a:endParaRPr lang="en-US" sz="1700" dirty="0" smtClean="0">
              <a:sym typeface="Wingdings" panose="05000000000000000000" pitchFamily="2" charset="2"/>
            </a:endParaRPr>
          </a:p>
        </p:txBody>
      </p:sp>
      <p:sp>
        <p:nvSpPr>
          <p:cNvPr id="3" name="Title 2"/>
          <p:cNvSpPr>
            <a:spLocks noGrp="1"/>
          </p:cNvSpPr>
          <p:nvPr>
            <p:ph type="ctrTitle"/>
          </p:nvPr>
        </p:nvSpPr>
        <p:spPr/>
        <p:txBody>
          <a:bodyPr/>
          <a:lstStyle/>
          <a:p>
            <a:r>
              <a:rPr lang="en-US" dirty="0" smtClean="0"/>
              <a:t>Memory optimization</a:t>
            </a:r>
            <a:endParaRPr lang="fa-IR" dirty="0"/>
          </a:p>
        </p:txBody>
      </p:sp>
    </p:spTree>
    <p:extLst>
      <p:ext uri="{BB962C8B-B14F-4D97-AF65-F5344CB8AC3E}">
        <p14:creationId xmlns:p14="http://schemas.microsoft.com/office/powerpoint/2010/main" val="133099890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100000">
              <a:schemeClr val="accent1">
                <a:lumMod val="5000"/>
                <a:lumOff val="95000"/>
              </a:schemeClr>
            </a:gs>
            <a:gs pos="43000">
              <a:schemeClr val="accent1">
                <a:lumMod val="75000"/>
              </a:schemeClr>
            </a:gs>
            <a:gs pos="62000">
              <a:schemeClr val="accent2">
                <a:lumMod val="60000"/>
                <a:lumOff val="40000"/>
              </a:schemeClr>
            </a:gs>
            <a:gs pos="77000">
              <a:schemeClr val="accent1">
                <a:lumMod val="60000"/>
                <a:lumOff val="40000"/>
              </a:schemeClr>
            </a:gs>
          </a:gsLst>
          <a:lin ang="5400000" scaled="1"/>
        </a:gradFill>
        <a:effectLst/>
      </p:bgPr>
    </p:bg>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sz="2400" dirty="0"/>
              <a:t>Get your hands dirty with code</a:t>
            </a:r>
            <a:endParaRPr lang="fa-IR" sz="24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29460" y="1023580"/>
            <a:ext cx="3083379" cy="3997088"/>
          </a:xfrm>
          <a:prstGeom prst="rect">
            <a:avLst/>
          </a:prstGeom>
        </p:spPr>
      </p:pic>
    </p:spTree>
    <p:extLst>
      <p:ext uri="{BB962C8B-B14F-4D97-AF65-F5344CB8AC3E}">
        <p14:creationId xmlns:p14="http://schemas.microsoft.com/office/powerpoint/2010/main" val="296432514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r>
              <a:rPr lang="en-US" sz="2000" b="1" dirty="0" err="1" smtClean="0"/>
              <a:t>TensorBoard</a:t>
            </a:r>
            <a:r>
              <a:rPr lang="en-US" sz="2000" b="1" dirty="0" smtClean="0"/>
              <a:t> Profiling Tool</a:t>
            </a:r>
          </a:p>
          <a:p>
            <a:r>
              <a:rPr lang="en-US" sz="2000" b="1" dirty="0" smtClean="0"/>
              <a:t>Concept Detection </a:t>
            </a:r>
            <a:r>
              <a:rPr lang="en-US" sz="2000" b="1" dirty="0" smtClean="0">
                <a:sym typeface="Wingdings" panose="05000000000000000000" pitchFamily="2" charset="2"/>
              </a:rPr>
              <a:t> used only once  15 days</a:t>
            </a:r>
          </a:p>
          <a:p>
            <a:r>
              <a:rPr lang="en-US" sz="2000" dirty="0"/>
              <a:t>hardware resource consumption based on information gathered during the program’s execution to identify which part of our program needs optimization and how we can speed up the overall program while minimizing resources.</a:t>
            </a:r>
            <a:endParaRPr lang="fa-IR" sz="2000" b="1" dirty="0"/>
          </a:p>
        </p:txBody>
      </p:sp>
      <p:sp>
        <p:nvSpPr>
          <p:cNvPr id="3" name="Title 2"/>
          <p:cNvSpPr>
            <a:spLocks noGrp="1"/>
          </p:cNvSpPr>
          <p:nvPr>
            <p:ph type="ctrTitle"/>
          </p:nvPr>
        </p:nvSpPr>
        <p:spPr/>
        <p:txBody>
          <a:bodyPr/>
          <a:lstStyle/>
          <a:p>
            <a:r>
              <a:rPr lang="en-US" dirty="0" smtClean="0"/>
              <a:t>Faster EXECUTION?</a:t>
            </a:r>
            <a:endParaRPr lang="fa-IR" dirty="0"/>
          </a:p>
        </p:txBody>
      </p:sp>
    </p:spTree>
    <p:extLst>
      <p:ext uri="{BB962C8B-B14F-4D97-AF65-F5344CB8AC3E}">
        <p14:creationId xmlns:p14="http://schemas.microsoft.com/office/powerpoint/2010/main" val="304824062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406250219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1"/>
            <a:ext cx="9144000" cy="5143500"/>
          </a:xfrm>
          <a:prstGeom prst="rect">
            <a:avLst/>
          </a:prstGeom>
        </p:spPr>
      </p:pic>
    </p:spTree>
    <p:extLst>
      <p:ext uri="{BB962C8B-B14F-4D97-AF65-F5344CB8AC3E}">
        <p14:creationId xmlns:p14="http://schemas.microsoft.com/office/powerpoint/2010/main" val="162132589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0" y="0"/>
            <a:ext cx="9144000" cy="5143499"/>
          </a:xfrm>
          <a:prstGeom prst="rect">
            <a:avLst/>
          </a:prstGeom>
        </p:spPr>
      </p:pic>
    </p:spTree>
    <p:extLst>
      <p:ext uri="{BB962C8B-B14F-4D97-AF65-F5344CB8AC3E}">
        <p14:creationId xmlns:p14="http://schemas.microsoft.com/office/powerpoint/2010/main" val="153876857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r>
              <a:rPr lang="en-US" sz="2000" dirty="0" smtClean="0"/>
              <a:t>CPU?</a:t>
            </a:r>
          </a:p>
          <a:p>
            <a:pPr lvl="1"/>
            <a:r>
              <a:rPr lang="en-US" sz="2300" dirty="0" smtClean="0"/>
              <a:t>Multiprocessing</a:t>
            </a:r>
          </a:p>
          <a:p>
            <a:pPr lvl="1"/>
            <a:r>
              <a:rPr lang="en-US" sz="2300" dirty="0" smtClean="0"/>
              <a:t>Multithreading</a:t>
            </a:r>
          </a:p>
          <a:p>
            <a:r>
              <a:rPr lang="en-US" sz="2000" dirty="0" smtClean="0"/>
              <a:t>Difference???</a:t>
            </a:r>
          </a:p>
          <a:p>
            <a:r>
              <a:rPr lang="en-US" sz="2000" dirty="0"/>
              <a:t>The more processes or threads we have, the faster it is</a:t>
            </a:r>
            <a:r>
              <a:rPr lang="en-US" sz="2000" dirty="0" smtClean="0"/>
              <a:t>.</a:t>
            </a:r>
          </a:p>
          <a:p>
            <a:endParaRPr lang="en-US" sz="2000" dirty="0" smtClean="0"/>
          </a:p>
          <a:p>
            <a:pPr lvl="1"/>
            <a:endParaRPr lang="fa-IR" sz="2300" dirty="0"/>
          </a:p>
        </p:txBody>
      </p:sp>
      <p:sp>
        <p:nvSpPr>
          <p:cNvPr id="3" name="Title 2"/>
          <p:cNvSpPr>
            <a:spLocks noGrp="1"/>
          </p:cNvSpPr>
          <p:nvPr>
            <p:ph type="ctrTitle"/>
          </p:nvPr>
        </p:nvSpPr>
        <p:spPr/>
        <p:txBody>
          <a:bodyPr/>
          <a:lstStyle/>
          <a:p>
            <a:endParaRPr lang="fa-IR"/>
          </a:p>
        </p:txBody>
      </p:sp>
    </p:spTree>
    <p:extLst>
      <p:ext uri="{BB962C8B-B14F-4D97-AF65-F5344CB8AC3E}">
        <p14:creationId xmlns:p14="http://schemas.microsoft.com/office/powerpoint/2010/main" val="20449198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r>
              <a:rPr lang="en-US" sz="2400" dirty="0" smtClean="0"/>
              <a:t>Caching?</a:t>
            </a:r>
          </a:p>
          <a:p>
            <a:r>
              <a:rPr lang="en-US" sz="2400" dirty="0" smtClean="0"/>
              <a:t>Pre-fetching</a:t>
            </a:r>
            <a:endParaRPr lang="fa-IR" sz="2400" dirty="0"/>
          </a:p>
        </p:txBody>
      </p:sp>
      <p:sp>
        <p:nvSpPr>
          <p:cNvPr id="3" name="Title 2"/>
          <p:cNvSpPr>
            <a:spLocks noGrp="1"/>
          </p:cNvSpPr>
          <p:nvPr>
            <p:ph type="ctrTitle"/>
          </p:nvPr>
        </p:nvSpPr>
        <p:spPr/>
        <p:txBody>
          <a:bodyPr/>
          <a:lstStyle/>
          <a:p>
            <a:r>
              <a:rPr lang="en-US" dirty="0" smtClean="0"/>
              <a:t>I/O bound?</a:t>
            </a:r>
            <a:endParaRPr lang="fa-IR" dirty="0"/>
          </a:p>
        </p:txBody>
      </p:sp>
    </p:spTree>
    <p:extLst>
      <p:ext uri="{BB962C8B-B14F-4D97-AF65-F5344CB8AC3E}">
        <p14:creationId xmlns:p14="http://schemas.microsoft.com/office/powerpoint/2010/main" val="312206423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895975" y="1545816"/>
            <a:ext cx="7350350" cy="2268470"/>
          </a:xfrm>
          <a:prstGeom prst="rect">
            <a:avLst/>
          </a:prstGeom>
        </p:spPr>
      </p:pic>
      <p:sp>
        <p:nvSpPr>
          <p:cNvPr id="3" name="Title 2"/>
          <p:cNvSpPr>
            <a:spLocks noGrp="1"/>
          </p:cNvSpPr>
          <p:nvPr>
            <p:ph type="ctrTitle"/>
          </p:nvPr>
        </p:nvSpPr>
        <p:spPr/>
        <p:txBody>
          <a:bodyPr/>
          <a:lstStyle/>
          <a:p>
            <a:r>
              <a:rPr lang="en-US" dirty="0" smtClean="0"/>
              <a:t>USAGE</a:t>
            </a:r>
            <a:endParaRPr lang="fa-IR" dirty="0"/>
          </a:p>
        </p:txBody>
      </p:sp>
    </p:spTree>
    <p:extLst>
      <p:ext uri="{BB962C8B-B14F-4D97-AF65-F5344CB8AC3E}">
        <p14:creationId xmlns:p14="http://schemas.microsoft.com/office/powerpoint/2010/main" val="397011946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08"/>
        <p:cNvGrpSpPr/>
        <p:nvPr/>
      </p:nvGrpSpPr>
      <p:grpSpPr>
        <a:xfrm>
          <a:off x="0" y="0"/>
          <a:ext cx="0" cy="0"/>
          <a:chOff x="0" y="0"/>
          <a:chExt cx="0" cy="0"/>
        </a:xfrm>
      </p:grpSpPr>
      <p:sp>
        <p:nvSpPr>
          <p:cNvPr id="509" name="Google Shape;509;p64"/>
          <p:cNvSpPr txBox="1">
            <a:spLocks noGrp="1"/>
          </p:cNvSpPr>
          <p:nvPr>
            <p:ph type="ctrTitle"/>
          </p:nvPr>
        </p:nvSpPr>
        <p:spPr>
          <a:xfrm>
            <a:off x="869800" y="1877350"/>
            <a:ext cx="3330600" cy="1904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700"/>
              <a:t>LEADERBOARD</a:t>
            </a:r>
            <a:endParaRPr sz="3700"/>
          </a:p>
          <a:p>
            <a:pPr marL="0" lvl="0" indent="0" algn="l" rtl="0">
              <a:spcBef>
                <a:spcPts val="0"/>
              </a:spcBef>
              <a:spcAft>
                <a:spcPts val="0"/>
              </a:spcAft>
              <a:buNone/>
            </a:pPr>
            <a:endParaRPr/>
          </a:p>
        </p:txBody>
      </p:sp>
    </p:spTree>
    <p:extLst>
      <p:ext uri="{BB962C8B-B14F-4D97-AF65-F5344CB8AC3E}">
        <p14:creationId xmlns:p14="http://schemas.microsoft.com/office/powerpoint/2010/main" val="277918135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13"/>
        <p:cNvGrpSpPr/>
        <p:nvPr/>
      </p:nvGrpSpPr>
      <p:grpSpPr>
        <a:xfrm>
          <a:off x="0" y="0"/>
          <a:ext cx="0" cy="0"/>
          <a:chOff x="0" y="0"/>
          <a:chExt cx="0" cy="0"/>
        </a:xfrm>
      </p:grpSpPr>
      <p:graphicFrame>
        <p:nvGraphicFramePr>
          <p:cNvPr id="514" name="Google Shape;514;p65"/>
          <p:cNvGraphicFramePr/>
          <p:nvPr/>
        </p:nvGraphicFramePr>
        <p:xfrm>
          <a:off x="1081088" y="468625"/>
          <a:ext cx="7219950" cy="4305300"/>
        </p:xfrm>
        <a:graphic>
          <a:graphicData uri="http://schemas.openxmlformats.org/drawingml/2006/table">
            <a:tbl>
              <a:tblPr>
                <a:noFill/>
                <a:tableStyleId>{ED68AF8C-71FB-4529-AAC0-FE1BCAC93FAE}</a:tableStyleId>
              </a:tblPr>
              <a:tblGrid>
                <a:gridCol w="552450">
                  <a:extLst>
                    <a:ext uri="{9D8B030D-6E8A-4147-A177-3AD203B41FA5}">
                      <a16:colId xmlns:a16="http://schemas.microsoft.com/office/drawing/2014/main" val="20000"/>
                    </a:ext>
                  </a:extLst>
                </a:gridCol>
                <a:gridCol w="1238250">
                  <a:extLst>
                    <a:ext uri="{9D8B030D-6E8A-4147-A177-3AD203B41FA5}">
                      <a16:colId xmlns:a16="http://schemas.microsoft.com/office/drawing/2014/main" val="20001"/>
                    </a:ext>
                  </a:extLst>
                </a:gridCol>
                <a:gridCol w="904875">
                  <a:extLst>
                    <a:ext uri="{9D8B030D-6E8A-4147-A177-3AD203B41FA5}">
                      <a16:colId xmlns:a16="http://schemas.microsoft.com/office/drawing/2014/main" val="20002"/>
                    </a:ext>
                  </a:extLst>
                </a:gridCol>
                <a:gridCol w="904875">
                  <a:extLst>
                    <a:ext uri="{9D8B030D-6E8A-4147-A177-3AD203B41FA5}">
                      <a16:colId xmlns:a16="http://schemas.microsoft.com/office/drawing/2014/main" val="20003"/>
                    </a:ext>
                  </a:extLst>
                </a:gridCol>
                <a:gridCol w="904875">
                  <a:extLst>
                    <a:ext uri="{9D8B030D-6E8A-4147-A177-3AD203B41FA5}">
                      <a16:colId xmlns:a16="http://schemas.microsoft.com/office/drawing/2014/main" val="20004"/>
                    </a:ext>
                  </a:extLst>
                </a:gridCol>
                <a:gridCol w="904875">
                  <a:extLst>
                    <a:ext uri="{9D8B030D-6E8A-4147-A177-3AD203B41FA5}">
                      <a16:colId xmlns:a16="http://schemas.microsoft.com/office/drawing/2014/main" val="20005"/>
                    </a:ext>
                  </a:extLst>
                </a:gridCol>
                <a:gridCol w="904875">
                  <a:extLst>
                    <a:ext uri="{9D8B030D-6E8A-4147-A177-3AD203B41FA5}">
                      <a16:colId xmlns:a16="http://schemas.microsoft.com/office/drawing/2014/main" val="20006"/>
                    </a:ext>
                  </a:extLst>
                </a:gridCol>
                <a:gridCol w="904875">
                  <a:extLst>
                    <a:ext uri="{9D8B030D-6E8A-4147-A177-3AD203B41FA5}">
                      <a16:colId xmlns:a16="http://schemas.microsoft.com/office/drawing/2014/main" val="20007"/>
                    </a:ext>
                  </a:extLst>
                </a:gridCol>
              </a:tblGrid>
              <a:tr h="381000">
                <a:tc>
                  <a:txBody>
                    <a:bodyPr/>
                    <a:lstStyle/>
                    <a:p>
                      <a:pPr marL="0" lvl="0" indent="0" algn="ctr" rtl="0">
                        <a:lnSpc>
                          <a:spcPct val="100000"/>
                        </a:lnSpc>
                        <a:spcBef>
                          <a:spcPts val="1100"/>
                        </a:spcBef>
                        <a:spcAft>
                          <a:spcPts val="1100"/>
                        </a:spcAft>
                        <a:buNone/>
                      </a:pPr>
                      <a:r>
                        <a:rPr lang="en" sz="1300" b="1">
                          <a:solidFill>
                            <a:schemeClr val="accent3"/>
                          </a:solidFill>
                          <a:latin typeface="Abel"/>
                          <a:ea typeface="Abel"/>
                          <a:cs typeface="Abel"/>
                          <a:sym typeface="Abel"/>
                        </a:rPr>
                        <a:t>Rank</a:t>
                      </a:r>
                      <a:endParaRPr sz="1300" b="1">
                        <a:solidFill>
                          <a:schemeClr val="accent3"/>
                        </a:solidFill>
                        <a:latin typeface="Abel"/>
                        <a:ea typeface="Abel"/>
                        <a:cs typeface="Abel"/>
                        <a:sym typeface="Abel"/>
                      </a:endParaRPr>
                    </a:p>
                  </a:txBody>
                  <a:tcPr marL="47625" marR="47625" marT="95250" marB="95250" anchor="ctr">
                    <a:lnL w="9425" cap="flat" cmpd="sng">
                      <a:solidFill>
                        <a:schemeClr val="accent3"/>
                      </a:solidFill>
                      <a:prstDash val="solid"/>
                      <a:round/>
                      <a:headEnd type="none" w="sm" len="sm"/>
                      <a:tailEnd type="none" w="sm" len="sm"/>
                    </a:lnL>
                    <a:lnR w="9425" cap="flat" cmpd="sng">
                      <a:solidFill>
                        <a:schemeClr val="accent3"/>
                      </a:solidFill>
                      <a:prstDash val="solid"/>
                      <a:round/>
                      <a:headEnd type="none" w="sm" len="sm"/>
                      <a:tailEnd type="none" w="sm" len="sm"/>
                    </a:lnR>
                    <a:lnT w="9425" cap="flat" cmpd="sng">
                      <a:solidFill>
                        <a:schemeClr val="accent3"/>
                      </a:solidFill>
                      <a:prstDash val="solid"/>
                      <a:round/>
                      <a:headEnd type="none" w="sm" len="sm"/>
                      <a:tailEnd type="none" w="sm" len="sm"/>
                    </a:lnT>
                    <a:lnB w="9425" cap="flat" cmpd="sng">
                      <a:solidFill>
                        <a:schemeClr val="accent3"/>
                      </a:solidFill>
                      <a:prstDash val="solid"/>
                      <a:round/>
                      <a:headEnd type="none" w="sm" len="sm"/>
                      <a:tailEnd type="none" w="sm" len="sm"/>
                    </a:lnB>
                    <a:solidFill>
                      <a:srgbClr val="DFF1FB"/>
                    </a:solidFill>
                  </a:tcPr>
                </a:tc>
                <a:tc>
                  <a:txBody>
                    <a:bodyPr/>
                    <a:lstStyle/>
                    <a:p>
                      <a:pPr marL="0" lvl="0" indent="0" algn="ctr" rtl="0">
                        <a:lnSpc>
                          <a:spcPct val="100000"/>
                        </a:lnSpc>
                        <a:spcBef>
                          <a:spcPts val="1100"/>
                        </a:spcBef>
                        <a:spcAft>
                          <a:spcPts val="1100"/>
                        </a:spcAft>
                        <a:buNone/>
                      </a:pPr>
                      <a:r>
                        <a:rPr lang="en" sz="1300" b="1">
                          <a:solidFill>
                            <a:schemeClr val="accent3"/>
                          </a:solidFill>
                          <a:latin typeface="Abel"/>
                          <a:ea typeface="Abel"/>
                          <a:cs typeface="Abel"/>
                          <a:sym typeface="Abel"/>
                        </a:rPr>
                        <a:t>Group Name</a:t>
                      </a:r>
                      <a:endParaRPr sz="1300" b="1">
                        <a:solidFill>
                          <a:schemeClr val="accent3"/>
                        </a:solidFill>
                        <a:latin typeface="Abel"/>
                        <a:ea typeface="Abel"/>
                        <a:cs typeface="Abel"/>
                        <a:sym typeface="Abel"/>
                      </a:endParaRPr>
                    </a:p>
                  </a:txBody>
                  <a:tcPr marL="47625" marR="47625" marT="95250" marB="95250" anchor="ctr">
                    <a:lnL w="9425" cap="flat" cmpd="sng">
                      <a:solidFill>
                        <a:schemeClr val="accent3"/>
                      </a:solidFill>
                      <a:prstDash val="solid"/>
                      <a:round/>
                      <a:headEnd type="none" w="sm" len="sm"/>
                      <a:tailEnd type="none" w="sm" len="sm"/>
                    </a:lnL>
                    <a:lnR w="9425" cap="flat" cmpd="sng">
                      <a:solidFill>
                        <a:schemeClr val="accent3"/>
                      </a:solidFill>
                      <a:prstDash val="solid"/>
                      <a:round/>
                      <a:headEnd type="none" w="sm" len="sm"/>
                      <a:tailEnd type="none" w="sm" len="sm"/>
                    </a:lnR>
                    <a:lnT w="9425" cap="flat" cmpd="sng">
                      <a:solidFill>
                        <a:schemeClr val="accent3"/>
                      </a:solidFill>
                      <a:prstDash val="solid"/>
                      <a:round/>
                      <a:headEnd type="none" w="sm" len="sm"/>
                      <a:tailEnd type="none" w="sm" len="sm"/>
                    </a:lnT>
                    <a:lnB w="9425" cap="flat" cmpd="sng">
                      <a:solidFill>
                        <a:schemeClr val="accent3"/>
                      </a:solidFill>
                      <a:prstDash val="solid"/>
                      <a:round/>
                      <a:headEnd type="none" w="sm" len="sm"/>
                      <a:tailEnd type="none" w="sm" len="sm"/>
                    </a:lnB>
                    <a:solidFill>
                      <a:srgbClr val="DFF1FB"/>
                    </a:solidFill>
                  </a:tcPr>
                </a:tc>
                <a:tc>
                  <a:txBody>
                    <a:bodyPr/>
                    <a:lstStyle/>
                    <a:p>
                      <a:pPr marL="0" lvl="0" indent="0" algn="ctr" rtl="0">
                        <a:lnSpc>
                          <a:spcPct val="100000"/>
                        </a:lnSpc>
                        <a:spcBef>
                          <a:spcPts val="1100"/>
                        </a:spcBef>
                        <a:spcAft>
                          <a:spcPts val="1100"/>
                        </a:spcAft>
                        <a:buNone/>
                      </a:pPr>
                      <a:r>
                        <a:rPr lang="en" sz="1300" b="1">
                          <a:solidFill>
                            <a:schemeClr val="accent3"/>
                          </a:solidFill>
                          <a:latin typeface="Abel"/>
                          <a:ea typeface="Abel"/>
                          <a:cs typeface="Abel"/>
                          <a:sym typeface="Abel"/>
                        </a:rPr>
                        <a:t>BLEU</a:t>
                      </a:r>
                      <a:endParaRPr sz="1300" b="1">
                        <a:solidFill>
                          <a:schemeClr val="accent3"/>
                        </a:solidFill>
                        <a:latin typeface="Abel"/>
                        <a:ea typeface="Abel"/>
                        <a:cs typeface="Abel"/>
                        <a:sym typeface="Abel"/>
                      </a:endParaRPr>
                    </a:p>
                  </a:txBody>
                  <a:tcPr marL="47625" marR="47625" marT="95250" marB="95250" anchor="ctr">
                    <a:lnL w="9425" cap="flat" cmpd="sng">
                      <a:solidFill>
                        <a:schemeClr val="accent3"/>
                      </a:solidFill>
                      <a:prstDash val="solid"/>
                      <a:round/>
                      <a:headEnd type="none" w="sm" len="sm"/>
                      <a:tailEnd type="none" w="sm" len="sm"/>
                    </a:lnL>
                    <a:lnR w="9425" cap="flat" cmpd="sng">
                      <a:solidFill>
                        <a:schemeClr val="accent3"/>
                      </a:solidFill>
                      <a:prstDash val="solid"/>
                      <a:round/>
                      <a:headEnd type="none" w="sm" len="sm"/>
                      <a:tailEnd type="none" w="sm" len="sm"/>
                    </a:lnR>
                    <a:lnT w="9425" cap="flat" cmpd="sng">
                      <a:solidFill>
                        <a:schemeClr val="accent3"/>
                      </a:solidFill>
                      <a:prstDash val="solid"/>
                      <a:round/>
                      <a:headEnd type="none" w="sm" len="sm"/>
                      <a:tailEnd type="none" w="sm" len="sm"/>
                    </a:lnT>
                    <a:lnB w="9425" cap="flat" cmpd="sng">
                      <a:solidFill>
                        <a:schemeClr val="accent3"/>
                      </a:solidFill>
                      <a:prstDash val="solid"/>
                      <a:round/>
                      <a:headEnd type="none" w="sm" len="sm"/>
                      <a:tailEnd type="none" w="sm" len="sm"/>
                    </a:lnB>
                    <a:solidFill>
                      <a:srgbClr val="DFF1FB"/>
                    </a:solidFill>
                  </a:tcPr>
                </a:tc>
                <a:tc>
                  <a:txBody>
                    <a:bodyPr/>
                    <a:lstStyle/>
                    <a:p>
                      <a:pPr marL="0" lvl="0" indent="0" algn="ctr" rtl="0">
                        <a:lnSpc>
                          <a:spcPct val="100000"/>
                        </a:lnSpc>
                        <a:spcBef>
                          <a:spcPts val="1100"/>
                        </a:spcBef>
                        <a:spcAft>
                          <a:spcPts val="1100"/>
                        </a:spcAft>
                        <a:buNone/>
                      </a:pPr>
                      <a:r>
                        <a:rPr lang="en" sz="1300" b="1">
                          <a:solidFill>
                            <a:schemeClr val="accent3"/>
                          </a:solidFill>
                          <a:latin typeface="Abel"/>
                          <a:ea typeface="Abel"/>
                          <a:cs typeface="Abel"/>
                          <a:sym typeface="Abel"/>
                        </a:rPr>
                        <a:t>ROUGE</a:t>
                      </a:r>
                      <a:endParaRPr sz="1300" b="1">
                        <a:solidFill>
                          <a:schemeClr val="accent3"/>
                        </a:solidFill>
                        <a:latin typeface="Abel"/>
                        <a:ea typeface="Abel"/>
                        <a:cs typeface="Abel"/>
                        <a:sym typeface="Abel"/>
                      </a:endParaRPr>
                    </a:p>
                  </a:txBody>
                  <a:tcPr marL="47625" marR="47625" marT="95250" marB="95250" anchor="ctr">
                    <a:lnL w="9425" cap="flat" cmpd="sng">
                      <a:solidFill>
                        <a:schemeClr val="accent3"/>
                      </a:solidFill>
                      <a:prstDash val="solid"/>
                      <a:round/>
                      <a:headEnd type="none" w="sm" len="sm"/>
                      <a:tailEnd type="none" w="sm" len="sm"/>
                    </a:lnL>
                    <a:lnR w="9425" cap="flat" cmpd="sng">
                      <a:solidFill>
                        <a:schemeClr val="accent3"/>
                      </a:solidFill>
                      <a:prstDash val="solid"/>
                      <a:round/>
                      <a:headEnd type="none" w="sm" len="sm"/>
                      <a:tailEnd type="none" w="sm" len="sm"/>
                    </a:lnR>
                    <a:lnT w="9425" cap="flat" cmpd="sng">
                      <a:solidFill>
                        <a:schemeClr val="accent3"/>
                      </a:solidFill>
                      <a:prstDash val="solid"/>
                      <a:round/>
                      <a:headEnd type="none" w="sm" len="sm"/>
                      <a:tailEnd type="none" w="sm" len="sm"/>
                    </a:lnT>
                    <a:lnB w="9425" cap="flat" cmpd="sng">
                      <a:solidFill>
                        <a:schemeClr val="accent3"/>
                      </a:solidFill>
                      <a:prstDash val="solid"/>
                      <a:round/>
                      <a:headEnd type="none" w="sm" len="sm"/>
                      <a:tailEnd type="none" w="sm" len="sm"/>
                    </a:lnB>
                    <a:solidFill>
                      <a:srgbClr val="DFF1FB"/>
                    </a:solidFill>
                  </a:tcPr>
                </a:tc>
                <a:tc>
                  <a:txBody>
                    <a:bodyPr/>
                    <a:lstStyle/>
                    <a:p>
                      <a:pPr marL="0" lvl="0" indent="0" algn="ctr" rtl="0">
                        <a:lnSpc>
                          <a:spcPct val="100000"/>
                        </a:lnSpc>
                        <a:spcBef>
                          <a:spcPts val="1100"/>
                        </a:spcBef>
                        <a:spcAft>
                          <a:spcPts val="1100"/>
                        </a:spcAft>
                        <a:buNone/>
                      </a:pPr>
                      <a:r>
                        <a:rPr lang="en" sz="1300" b="1">
                          <a:solidFill>
                            <a:schemeClr val="accent3"/>
                          </a:solidFill>
                          <a:latin typeface="Abel"/>
                          <a:ea typeface="Abel"/>
                          <a:cs typeface="Abel"/>
                          <a:sym typeface="Abel"/>
                        </a:rPr>
                        <a:t>METEOR</a:t>
                      </a:r>
                      <a:endParaRPr sz="1300" b="1">
                        <a:solidFill>
                          <a:schemeClr val="accent3"/>
                        </a:solidFill>
                        <a:latin typeface="Abel"/>
                        <a:ea typeface="Abel"/>
                        <a:cs typeface="Abel"/>
                        <a:sym typeface="Abel"/>
                      </a:endParaRPr>
                    </a:p>
                  </a:txBody>
                  <a:tcPr marL="47625" marR="47625" marT="95250" marB="95250" anchor="ctr">
                    <a:lnL w="9425" cap="flat" cmpd="sng">
                      <a:solidFill>
                        <a:schemeClr val="accent3"/>
                      </a:solidFill>
                      <a:prstDash val="solid"/>
                      <a:round/>
                      <a:headEnd type="none" w="sm" len="sm"/>
                      <a:tailEnd type="none" w="sm" len="sm"/>
                    </a:lnL>
                    <a:lnR w="9425" cap="flat" cmpd="sng">
                      <a:solidFill>
                        <a:schemeClr val="accent3"/>
                      </a:solidFill>
                      <a:prstDash val="solid"/>
                      <a:round/>
                      <a:headEnd type="none" w="sm" len="sm"/>
                      <a:tailEnd type="none" w="sm" len="sm"/>
                    </a:lnR>
                    <a:lnT w="9425" cap="flat" cmpd="sng">
                      <a:solidFill>
                        <a:schemeClr val="accent3"/>
                      </a:solidFill>
                      <a:prstDash val="solid"/>
                      <a:round/>
                      <a:headEnd type="none" w="sm" len="sm"/>
                      <a:tailEnd type="none" w="sm" len="sm"/>
                    </a:lnT>
                    <a:lnB w="9425" cap="flat" cmpd="sng">
                      <a:solidFill>
                        <a:schemeClr val="accent3"/>
                      </a:solidFill>
                      <a:prstDash val="solid"/>
                      <a:round/>
                      <a:headEnd type="none" w="sm" len="sm"/>
                      <a:tailEnd type="none" w="sm" len="sm"/>
                    </a:lnB>
                    <a:solidFill>
                      <a:srgbClr val="DFF1FB"/>
                    </a:solidFill>
                  </a:tcPr>
                </a:tc>
                <a:tc>
                  <a:txBody>
                    <a:bodyPr/>
                    <a:lstStyle/>
                    <a:p>
                      <a:pPr marL="0" lvl="0" indent="0" algn="ctr" rtl="0">
                        <a:lnSpc>
                          <a:spcPct val="100000"/>
                        </a:lnSpc>
                        <a:spcBef>
                          <a:spcPts val="1100"/>
                        </a:spcBef>
                        <a:spcAft>
                          <a:spcPts val="1100"/>
                        </a:spcAft>
                        <a:buNone/>
                      </a:pPr>
                      <a:r>
                        <a:rPr lang="en" sz="1300" b="1">
                          <a:solidFill>
                            <a:schemeClr val="accent3"/>
                          </a:solidFill>
                          <a:latin typeface="Abel"/>
                          <a:ea typeface="Abel"/>
                          <a:cs typeface="Abel"/>
                          <a:sym typeface="Abel"/>
                        </a:rPr>
                        <a:t>CIDEr</a:t>
                      </a:r>
                      <a:endParaRPr sz="1300" b="1">
                        <a:solidFill>
                          <a:schemeClr val="accent3"/>
                        </a:solidFill>
                        <a:latin typeface="Abel"/>
                        <a:ea typeface="Abel"/>
                        <a:cs typeface="Abel"/>
                        <a:sym typeface="Abel"/>
                      </a:endParaRPr>
                    </a:p>
                  </a:txBody>
                  <a:tcPr marL="47625" marR="47625" marT="95250" marB="95250" anchor="ctr">
                    <a:lnL w="9425" cap="flat" cmpd="sng">
                      <a:solidFill>
                        <a:schemeClr val="accent3"/>
                      </a:solidFill>
                      <a:prstDash val="solid"/>
                      <a:round/>
                      <a:headEnd type="none" w="sm" len="sm"/>
                      <a:tailEnd type="none" w="sm" len="sm"/>
                    </a:lnL>
                    <a:lnR w="9425" cap="flat" cmpd="sng">
                      <a:solidFill>
                        <a:schemeClr val="accent3"/>
                      </a:solidFill>
                      <a:prstDash val="solid"/>
                      <a:round/>
                      <a:headEnd type="none" w="sm" len="sm"/>
                      <a:tailEnd type="none" w="sm" len="sm"/>
                    </a:lnR>
                    <a:lnT w="9425" cap="flat" cmpd="sng">
                      <a:solidFill>
                        <a:schemeClr val="accent3"/>
                      </a:solidFill>
                      <a:prstDash val="solid"/>
                      <a:round/>
                      <a:headEnd type="none" w="sm" len="sm"/>
                      <a:tailEnd type="none" w="sm" len="sm"/>
                    </a:lnT>
                    <a:lnB w="9425" cap="flat" cmpd="sng">
                      <a:solidFill>
                        <a:schemeClr val="accent3"/>
                      </a:solidFill>
                      <a:prstDash val="solid"/>
                      <a:round/>
                      <a:headEnd type="none" w="sm" len="sm"/>
                      <a:tailEnd type="none" w="sm" len="sm"/>
                    </a:lnB>
                    <a:solidFill>
                      <a:srgbClr val="DFF1FB"/>
                    </a:solidFill>
                  </a:tcPr>
                </a:tc>
                <a:tc>
                  <a:txBody>
                    <a:bodyPr/>
                    <a:lstStyle/>
                    <a:p>
                      <a:pPr marL="0" lvl="0" indent="0" algn="ctr" rtl="0">
                        <a:lnSpc>
                          <a:spcPct val="100000"/>
                        </a:lnSpc>
                        <a:spcBef>
                          <a:spcPts val="1100"/>
                        </a:spcBef>
                        <a:spcAft>
                          <a:spcPts val="1100"/>
                        </a:spcAft>
                        <a:buNone/>
                      </a:pPr>
                      <a:r>
                        <a:rPr lang="en" sz="1300" b="1">
                          <a:solidFill>
                            <a:schemeClr val="accent3"/>
                          </a:solidFill>
                          <a:latin typeface="Abel"/>
                          <a:ea typeface="Abel"/>
                          <a:cs typeface="Abel"/>
                          <a:sym typeface="Abel"/>
                        </a:rPr>
                        <a:t>SPICE</a:t>
                      </a:r>
                      <a:endParaRPr sz="1300" b="1">
                        <a:solidFill>
                          <a:schemeClr val="accent3"/>
                        </a:solidFill>
                        <a:latin typeface="Abel"/>
                        <a:ea typeface="Abel"/>
                        <a:cs typeface="Abel"/>
                        <a:sym typeface="Abel"/>
                      </a:endParaRPr>
                    </a:p>
                  </a:txBody>
                  <a:tcPr marL="47625" marR="47625" marT="95250" marB="95250" anchor="ctr">
                    <a:lnL w="9425" cap="flat" cmpd="sng">
                      <a:solidFill>
                        <a:schemeClr val="accent3"/>
                      </a:solidFill>
                      <a:prstDash val="solid"/>
                      <a:round/>
                      <a:headEnd type="none" w="sm" len="sm"/>
                      <a:tailEnd type="none" w="sm" len="sm"/>
                    </a:lnL>
                    <a:lnR w="9425" cap="flat" cmpd="sng">
                      <a:solidFill>
                        <a:schemeClr val="accent3"/>
                      </a:solidFill>
                      <a:prstDash val="solid"/>
                      <a:round/>
                      <a:headEnd type="none" w="sm" len="sm"/>
                      <a:tailEnd type="none" w="sm" len="sm"/>
                    </a:lnR>
                    <a:lnT w="9425" cap="flat" cmpd="sng">
                      <a:solidFill>
                        <a:schemeClr val="accent3"/>
                      </a:solidFill>
                      <a:prstDash val="solid"/>
                      <a:round/>
                      <a:headEnd type="none" w="sm" len="sm"/>
                      <a:tailEnd type="none" w="sm" len="sm"/>
                    </a:lnT>
                    <a:lnB w="9425" cap="flat" cmpd="sng">
                      <a:solidFill>
                        <a:schemeClr val="accent3"/>
                      </a:solidFill>
                      <a:prstDash val="solid"/>
                      <a:round/>
                      <a:headEnd type="none" w="sm" len="sm"/>
                      <a:tailEnd type="none" w="sm" len="sm"/>
                    </a:lnB>
                    <a:solidFill>
                      <a:srgbClr val="DFF1FB"/>
                    </a:solidFill>
                  </a:tcPr>
                </a:tc>
                <a:tc>
                  <a:txBody>
                    <a:bodyPr/>
                    <a:lstStyle/>
                    <a:p>
                      <a:pPr marL="0" lvl="0" indent="0" algn="ctr" rtl="0">
                        <a:lnSpc>
                          <a:spcPct val="100000"/>
                        </a:lnSpc>
                        <a:spcBef>
                          <a:spcPts val="1100"/>
                        </a:spcBef>
                        <a:spcAft>
                          <a:spcPts val="1100"/>
                        </a:spcAft>
                        <a:buNone/>
                      </a:pPr>
                      <a:r>
                        <a:rPr lang="en" sz="1300" b="1">
                          <a:solidFill>
                            <a:schemeClr val="accent3"/>
                          </a:solidFill>
                          <a:latin typeface="Abel"/>
                          <a:ea typeface="Abel"/>
                          <a:cs typeface="Abel"/>
                          <a:sym typeface="Abel"/>
                        </a:rPr>
                        <a:t>BERTScore</a:t>
                      </a:r>
                      <a:endParaRPr sz="1300" b="1">
                        <a:solidFill>
                          <a:schemeClr val="accent3"/>
                        </a:solidFill>
                        <a:latin typeface="Abel"/>
                        <a:ea typeface="Abel"/>
                        <a:cs typeface="Abel"/>
                        <a:sym typeface="Abel"/>
                      </a:endParaRPr>
                    </a:p>
                  </a:txBody>
                  <a:tcPr marL="47625" marR="47625" marT="95250" marB="95250" anchor="ctr">
                    <a:lnL w="9425" cap="flat" cmpd="sng">
                      <a:solidFill>
                        <a:schemeClr val="accent3"/>
                      </a:solidFill>
                      <a:prstDash val="solid"/>
                      <a:round/>
                      <a:headEnd type="none" w="sm" len="sm"/>
                      <a:tailEnd type="none" w="sm" len="sm"/>
                    </a:lnL>
                    <a:lnR w="9425" cap="flat" cmpd="sng">
                      <a:solidFill>
                        <a:schemeClr val="accent3"/>
                      </a:solidFill>
                      <a:prstDash val="solid"/>
                      <a:round/>
                      <a:headEnd type="none" w="sm" len="sm"/>
                      <a:tailEnd type="none" w="sm" len="sm"/>
                    </a:lnR>
                    <a:lnT w="9425" cap="flat" cmpd="sng">
                      <a:solidFill>
                        <a:schemeClr val="accent3"/>
                      </a:solidFill>
                      <a:prstDash val="solid"/>
                      <a:round/>
                      <a:headEnd type="none" w="sm" len="sm"/>
                      <a:tailEnd type="none" w="sm" len="sm"/>
                    </a:lnT>
                    <a:lnB w="9425" cap="flat" cmpd="sng">
                      <a:solidFill>
                        <a:schemeClr val="accent3"/>
                      </a:solidFill>
                      <a:prstDash val="solid"/>
                      <a:round/>
                      <a:headEnd type="none" w="sm" len="sm"/>
                      <a:tailEnd type="none" w="sm" len="sm"/>
                    </a:lnB>
                    <a:solidFill>
                      <a:srgbClr val="DFF1FB"/>
                    </a:solidFill>
                  </a:tcPr>
                </a:tc>
                <a:extLst>
                  <a:ext uri="{0D108BD9-81ED-4DB2-BD59-A6C34878D82A}">
                    <a16:rowId xmlns:a16="http://schemas.microsoft.com/office/drawing/2014/main" val="10000"/>
                  </a:ext>
                </a:extLst>
              </a:tr>
              <a:tr h="381000">
                <a:tc>
                  <a:txBody>
                    <a:bodyPr/>
                    <a:lstStyle/>
                    <a:p>
                      <a:pPr marL="0" lvl="0" indent="0" algn="ctr" rtl="0">
                        <a:lnSpc>
                          <a:spcPct val="100000"/>
                        </a:lnSpc>
                        <a:spcBef>
                          <a:spcPts val="1100"/>
                        </a:spcBef>
                        <a:spcAft>
                          <a:spcPts val="1100"/>
                        </a:spcAft>
                        <a:buNone/>
                      </a:pPr>
                      <a:r>
                        <a:rPr lang="en" sz="1200">
                          <a:solidFill>
                            <a:schemeClr val="accent3"/>
                          </a:solidFill>
                          <a:latin typeface="Abel"/>
                          <a:ea typeface="Abel"/>
                          <a:cs typeface="Abel"/>
                          <a:sym typeface="Abel"/>
                        </a:rPr>
                        <a:t>1</a:t>
                      </a:r>
                      <a:endParaRPr sz="1200">
                        <a:solidFill>
                          <a:schemeClr val="accent3"/>
                        </a:solidFill>
                        <a:latin typeface="Abel"/>
                        <a:ea typeface="Abel"/>
                        <a:cs typeface="Abel"/>
                        <a:sym typeface="Abel"/>
                      </a:endParaRPr>
                    </a:p>
                  </a:txBody>
                  <a:tcPr marL="47625" marR="47625" marT="95250" marB="95250" anchor="ctr">
                    <a:lnL w="9425" cap="flat" cmpd="sng">
                      <a:solidFill>
                        <a:schemeClr val="accent3"/>
                      </a:solidFill>
                      <a:prstDash val="solid"/>
                      <a:round/>
                      <a:headEnd type="none" w="sm" len="sm"/>
                      <a:tailEnd type="none" w="sm" len="sm"/>
                    </a:lnL>
                    <a:lnR w="9425" cap="flat" cmpd="sng">
                      <a:solidFill>
                        <a:schemeClr val="accent3"/>
                      </a:solidFill>
                      <a:prstDash val="solid"/>
                      <a:round/>
                      <a:headEnd type="none" w="sm" len="sm"/>
                      <a:tailEnd type="none" w="sm" len="sm"/>
                    </a:lnR>
                    <a:lnT w="9425" cap="flat" cmpd="sng">
                      <a:solidFill>
                        <a:schemeClr val="accent3"/>
                      </a:solidFill>
                      <a:prstDash val="solid"/>
                      <a:round/>
                      <a:headEnd type="none" w="sm" len="sm"/>
                      <a:tailEnd type="none" w="sm" len="sm"/>
                    </a:lnT>
                    <a:lnB w="9425" cap="flat" cmpd="sng">
                      <a:solidFill>
                        <a:schemeClr val="accent3"/>
                      </a:solidFill>
                      <a:prstDash val="solid"/>
                      <a:round/>
                      <a:headEnd type="none" w="sm" len="sm"/>
                      <a:tailEnd type="none" w="sm" len="sm"/>
                    </a:lnB>
                  </a:tcPr>
                </a:tc>
                <a:tc>
                  <a:txBody>
                    <a:bodyPr/>
                    <a:lstStyle/>
                    <a:p>
                      <a:pPr marL="0" lvl="0" indent="0" algn="ctr" rtl="0">
                        <a:lnSpc>
                          <a:spcPct val="100000"/>
                        </a:lnSpc>
                        <a:spcBef>
                          <a:spcPts val="1100"/>
                        </a:spcBef>
                        <a:spcAft>
                          <a:spcPts val="1100"/>
                        </a:spcAft>
                        <a:buNone/>
                      </a:pPr>
                      <a:r>
                        <a:rPr lang="en" sz="1300" b="1">
                          <a:solidFill>
                            <a:schemeClr val="accent3"/>
                          </a:solidFill>
                          <a:latin typeface="Abel"/>
                          <a:ea typeface="Abel"/>
                          <a:cs typeface="Abel"/>
                          <a:sym typeface="Abel"/>
                        </a:rPr>
                        <a:t>IUST_NLPLAB</a:t>
                      </a:r>
                      <a:endParaRPr sz="1300" b="1">
                        <a:solidFill>
                          <a:schemeClr val="accent3"/>
                        </a:solidFill>
                        <a:latin typeface="Abel"/>
                        <a:ea typeface="Abel"/>
                        <a:cs typeface="Abel"/>
                        <a:sym typeface="Abel"/>
                      </a:endParaRPr>
                    </a:p>
                  </a:txBody>
                  <a:tcPr marL="47625" marR="47625" marT="95250" marB="95250" anchor="ctr">
                    <a:lnL w="9425" cap="flat" cmpd="sng">
                      <a:solidFill>
                        <a:schemeClr val="accent3"/>
                      </a:solidFill>
                      <a:prstDash val="solid"/>
                      <a:round/>
                      <a:headEnd type="none" w="sm" len="sm"/>
                      <a:tailEnd type="none" w="sm" len="sm"/>
                    </a:lnL>
                    <a:lnR w="9425" cap="flat" cmpd="sng">
                      <a:solidFill>
                        <a:schemeClr val="accent3"/>
                      </a:solidFill>
                      <a:prstDash val="solid"/>
                      <a:round/>
                      <a:headEnd type="none" w="sm" len="sm"/>
                      <a:tailEnd type="none" w="sm" len="sm"/>
                    </a:lnR>
                    <a:lnT w="9425" cap="flat" cmpd="sng">
                      <a:solidFill>
                        <a:schemeClr val="accent3"/>
                      </a:solidFill>
                      <a:prstDash val="solid"/>
                      <a:round/>
                      <a:headEnd type="none" w="sm" len="sm"/>
                      <a:tailEnd type="none" w="sm" len="sm"/>
                    </a:lnT>
                    <a:lnB w="9425" cap="flat" cmpd="sng">
                      <a:solidFill>
                        <a:schemeClr val="accent3"/>
                      </a:solidFill>
                      <a:prstDash val="solid"/>
                      <a:round/>
                      <a:headEnd type="none" w="sm" len="sm"/>
                      <a:tailEnd type="none" w="sm" len="sm"/>
                    </a:lnB>
                  </a:tcPr>
                </a:tc>
                <a:tc>
                  <a:txBody>
                    <a:bodyPr/>
                    <a:lstStyle/>
                    <a:p>
                      <a:pPr marL="0" lvl="0" indent="0" algn="ctr" rtl="0">
                        <a:lnSpc>
                          <a:spcPct val="100000"/>
                        </a:lnSpc>
                        <a:spcBef>
                          <a:spcPts val="1100"/>
                        </a:spcBef>
                        <a:spcAft>
                          <a:spcPts val="1100"/>
                        </a:spcAft>
                        <a:buNone/>
                      </a:pPr>
                      <a:r>
                        <a:rPr lang="en" sz="1300" b="1">
                          <a:solidFill>
                            <a:schemeClr val="accent3"/>
                          </a:solidFill>
                          <a:latin typeface="Abel"/>
                          <a:ea typeface="Abel"/>
                          <a:cs typeface="Abel"/>
                          <a:sym typeface="Abel"/>
                        </a:rPr>
                        <a:t>0.482796</a:t>
                      </a:r>
                      <a:endParaRPr sz="1300" b="1">
                        <a:solidFill>
                          <a:schemeClr val="accent3"/>
                        </a:solidFill>
                        <a:latin typeface="Abel"/>
                        <a:ea typeface="Abel"/>
                        <a:cs typeface="Abel"/>
                        <a:sym typeface="Abel"/>
                      </a:endParaRPr>
                    </a:p>
                  </a:txBody>
                  <a:tcPr marL="47625" marR="47625" marT="95250" marB="95250" anchor="ctr">
                    <a:lnL w="9425" cap="flat" cmpd="sng">
                      <a:solidFill>
                        <a:schemeClr val="accent3"/>
                      </a:solidFill>
                      <a:prstDash val="solid"/>
                      <a:round/>
                      <a:headEnd type="none" w="sm" len="sm"/>
                      <a:tailEnd type="none" w="sm" len="sm"/>
                    </a:lnL>
                    <a:lnR w="9425" cap="flat" cmpd="sng">
                      <a:solidFill>
                        <a:schemeClr val="accent3"/>
                      </a:solidFill>
                      <a:prstDash val="solid"/>
                      <a:round/>
                      <a:headEnd type="none" w="sm" len="sm"/>
                      <a:tailEnd type="none" w="sm" len="sm"/>
                    </a:lnR>
                    <a:lnT w="9425" cap="flat" cmpd="sng">
                      <a:solidFill>
                        <a:schemeClr val="accent3"/>
                      </a:solidFill>
                      <a:prstDash val="solid"/>
                      <a:round/>
                      <a:headEnd type="none" w="sm" len="sm"/>
                      <a:tailEnd type="none" w="sm" len="sm"/>
                    </a:lnT>
                    <a:lnB w="9425" cap="flat" cmpd="sng">
                      <a:solidFill>
                        <a:schemeClr val="accent3"/>
                      </a:solidFill>
                      <a:prstDash val="solid"/>
                      <a:round/>
                      <a:headEnd type="none" w="sm" len="sm"/>
                      <a:tailEnd type="none" w="sm" len="sm"/>
                    </a:lnB>
                  </a:tcPr>
                </a:tc>
                <a:tc>
                  <a:txBody>
                    <a:bodyPr/>
                    <a:lstStyle/>
                    <a:p>
                      <a:pPr marL="0" lvl="0" indent="0" algn="ctr" rtl="0">
                        <a:lnSpc>
                          <a:spcPct val="100000"/>
                        </a:lnSpc>
                        <a:spcBef>
                          <a:spcPts val="1100"/>
                        </a:spcBef>
                        <a:spcAft>
                          <a:spcPts val="1100"/>
                        </a:spcAft>
                        <a:buNone/>
                      </a:pPr>
                      <a:r>
                        <a:rPr lang="en" sz="1200">
                          <a:solidFill>
                            <a:schemeClr val="accent3"/>
                          </a:solidFill>
                          <a:latin typeface="Abel"/>
                          <a:ea typeface="Abel"/>
                          <a:cs typeface="Abel"/>
                          <a:sym typeface="Abel"/>
                        </a:rPr>
                        <a:t>0.142206</a:t>
                      </a:r>
                      <a:endParaRPr sz="1200">
                        <a:solidFill>
                          <a:schemeClr val="accent3"/>
                        </a:solidFill>
                        <a:latin typeface="Abel"/>
                        <a:ea typeface="Abel"/>
                        <a:cs typeface="Abel"/>
                        <a:sym typeface="Abel"/>
                      </a:endParaRPr>
                    </a:p>
                  </a:txBody>
                  <a:tcPr marL="47625" marR="47625" marT="95250" marB="95250" anchor="ctr">
                    <a:lnL w="9425" cap="flat" cmpd="sng">
                      <a:solidFill>
                        <a:schemeClr val="accent3"/>
                      </a:solidFill>
                      <a:prstDash val="solid"/>
                      <a:round/>
                      <a:headEnd type="none" w="sm" len="sm"/>
                      <a:tailEnd type="none" w="sm" len="sm"/>
                    </a:lnL>
                    <a:lnR w="9425" cap="flat" cmpd="sng">
                      <a:solidFill>
                        <a:schemeClr val="accent3"/>
                      </a:solidFill>
                      <a:prstDash val="solid"/>
                      <a:round/>
                      <a:headEnd type="none" w="sm" len="sm"/>
                      <a:tailEnd type="none" w="sm" len="sm"/>
                    </a:lnR>
                    <a:lnT w="9425" cap="flat" cmpd="sng">
                      <a:solidFill>
                        <a:schemeClr val="accent3"/>
                      </a:solidFill>
                      <a:prstDash val="solid"/>
                      <a:round/>
                      <a:headEnd type="none" w="sm" len="sm"/>
                      <a:tailEnd type="none" w="sm" len="sm"/>
                    </a:lnT>
                    <a:lnB w="9425" cap="flat" cmpd="sng">
                      <a:solidFill>
                        <a:schemeClr val="accent3"/>
                      </a:solidFill>
                      <a:prstDash val="solid"/>
                      <a:round/>
                      <a:headEnd type="none" w="sm" len="sm"/>
                      <a:tailEnd type="none" w="sm" len="sm"/>
                    </a:lnB>
                  </a:tcPr>
                </a:tc>
                <a:tc>
                  <a:txBody>
                    <a:bodyPr/>
                    <a:lstStyle/>
                    <a:p>
                      <a:pPr marL="0" lvl="0" indent="0" algn="ctr" rtl="0">
                        <a:lnSpc>
                          <a:spcPct val="100000"/>
                        </a:lnSpc>
                        <a:spcBef>
                          <a:spcPts val="1100"/>
                        </a:spcBef>
                        <a:spcAft>
                          <a:spcPts val="1100"/>
                        </a:spcAft>
                        <a:buNone/>
                      </a:pPr>
                      <a:r>
                        <a:rPr lang="en" sz="1300" b="1">
                          <a:solidFill>
                            <a:schemeClr val="accent3"/>
                          </a:solidFill>
                          <a:latin typeface="Abel"/>
                          <a:ea typeface="Abel"/>
                          <a:cs typeface="Abel"/>
                          <a:sym typeface="Abel"/>
                        </a:rPr>
                        <a:t>0.092754</a:t>
                      </a:r>
                      <a:endParaRPr sz="1300" b="1">
                        <a:solidFill>
                          <a:schemeClr val="accent3"/>
                        </a:solidFill>
                        <a:latin typeface="Abel"/>
                        <a:ea typeface="Abel"/>
                        <a:cs typeface="Abel"/>
                        <a:sym typeface="Abel"/>
                      </a:endParaRPr>
                    </a:p>
                  </a:txBody>
                  <a:tcPr marL="47625" marR="47625" marT="95250" marB="95250" anchor="ctr">
                    <a:lnL w="9425" cap="flat" cmpd="sng">
                      <a:solidFill>
                        <a:schemeClr val="accent3"/>
                      </a:solidFill>
                      <a:prstDash val="solid"/>
                      <a:round/>
                      <a:headEnd type="none" w="sm" len="sm"/>
                      <a:tailEnd type="none" w="sm" len="sm"/>
                    </a:lnL>
                    <a:lnR w="9425" cap="flat" cmpd="sng">
                      <a:solidFill>
                        <a:schemeClr val="accent3"/>
                      </a:solidFill>
                      <a:prstDash val="solid"/>
                      <a:round/>
                      <a:headEnd type="none" w="sm" len="sm"/>
                      <a:tailEnd type="none" w="sm" len="sm"/>
                    </a:lnR>
                    <a:lnT w="9425" cap="flat" cmpd="sng">
                      <a:solidFill>
                        <a:schemeClr val="accent3"/>
                      </a:solidFill>
                      <a:prstDash val="solid"/>
                      <a:round/>
                      <a:headEnd type="none" w="sm" len="sm"/>
                      <a:tailEnd type="none" w="sm" len="sm"/>
                    </a:lnT>
                    <a:lnB w="9425" cap="flat" cmpd="sng">
                      <a:solidFill>
                        <a:schemeClr val="accent3"/>
                      </a:solidFill>
                      <a:prstDash val="solid"/>
                      <a:round/>
                      <a:headEnd type="none" w="sm" len="sm"/>
                      <a:tailEnd type="none" w="sm" len="sm"/>
                    </a:lnB>
                  </a:tcPr>
                </a:tc>
                <a:tc>
                  <a:txBody>
                    <a:bodyPr/>
                    <a:lstStyle/>
                    <a:p>
                      <a:pPr marL="0" lvl="0" indent="0" algn="ctr" rtl="0">
                        <a:lnSpc>
                          <a:spcPct val="100000"/>
                        </a:lnSpc>
                        <a:spcBef>
                          <a:spcPts val="1100"/>
                        </a:spcBef>
                        <a:spcAft>
                          <a:spcPts val="1100"/>
                        </a:spcAft>
                        <a:buNone/>
                      </a:pPr>
                      <a:r>
                        <a:rPr lang="en" sz="1200">
                          <a:solidFill>
                            <a:schemeClr val="accent3"/>
                          </a:solidFill>
                          <a:latin typeface="Abel"/>
                          <a:ea typeface="Abel"/>
                          <a:cs typeface="Abel"/>
                          <a:sym typeface="Abel"/>
                        </a:rPr>
                        <a:t>0.030356</a:t>
                      </a:r>
                      <a:endParaRPr sz="1200">
                        <a:solidFill>
                          <a:schemeClr val="accent3"/>
                        </a:solidFill>
                        <a:latin typeface="Abel"/>
                        <a:ea typeface="Abel"/>
                        <a:cs typeface="Abel"/>
                        <a:sym typeface="Abel"/>
                      </a:endParaRPr>
                    </a:p>
                  </a:txBody>
                  <a:tcPr marL="47625" marR="47625" marT="95250" marB="95250" anchor="ctr">
                    <a:lnL w="9425" cap="flat" cmpd="sng">
                      <a:solidFill>
                        <a:schemeClr val="accent3"/>
                      </a:solidFill>
                      <a:prstDash val="solid"/>
                      <a:round/>
                      <a:headEnd type="none" w="sm" len="sm"/>
                      <a:tailEnd type="none" w="sm" len="sm"/>
                    </a:lnL>
                    <a:lnR w="9425" cap="flat" cmpd="sng">
                      <a:solidFill>
                        <a:schemeClr val="accent3"/>
                      </a:solidFill>
                      <a:prstDash val="solid"/>
                      <a:round/>
                      <a:headEnd type="none" w="sm" len="sm"/>
                      <a:tailEnd type="none" w="sm" len="sm"/>
                    </a:lnR>
                    <a:lnT w="9425" cap="flat" cmpd="sng">
                      <a:solidFill>
                        <a:schemeClr val="accent3"/>
                      </a:solidFill>
                      <a:prstDash val="solid"/>
                      <a:round/>
                      <a:headEnd type="none" w="sm" len="sm"/>
                      <a:tailEnd type="none" w="sm" len="sm"/>
                    </a:lnT>
                    <a:lnB w="9425" cap="flat" cmpd="sng">
                      <a:solidFill>
                        <a:schemeClr val="accent3"/>
                      </a:solidFill>
                      <a:prstDash val="solid"/>
                      <a:round/>
                      <a:headEnd type="none" w="sm" len="sm"/>
                      <a:tailEnd type="none" w="sm" len="sm"/>
                    </a:lnB>
                  </a:tcPr>
                </a:tc>
                <a:tc>
                  <a:txBody>
                    <a:bodyPr/>
                    <a:lstStyle/>
                    <a:p>
                      <a:pPr marL="0" lvl="0" indent="0" algn="ctr" rtl="0">
                        <a:lnSpc>
                          <a:spcPct val="100000"/>
                        </a:lnSpc>
                        <a:spcBef>
                          <a:spcPts val="1100"/>
                        </a:spcBef>
                        <a:spcAft>
                          <a:spcPts val="1100"/>
                        </a:spcAft>
                        <a:buNone/>
                      </a:pPr>
                      <a:r>
                        <a:rPr lang="en" sz="1200">
                          <a:solidFill>
                            <a:schemeClr val="accent3"/>
                          </a:solidFill>
                          <a:latin typeface="Abel"/>
                          <a:ea typeface="Abel"/>
                          <a:cs typeface="Abel"/>
                          <a:sym typeface="Abel"/>
                        </a:rPr>
                        <a:t>0.007231</a:t>
                      </a:r>
                      <a:endParaRPr sz="1200">
                        <a:solidFill>
                          <a:schemeClr val="accent3"/>
                        </a:solidFill>
                        <a:latin typeface="Abel"/>
                        <a:ea typeface="Abel"/>
                        <a:cs typeface="Abel"/>
                        <a:sym typeface="Abel"/>
                      </a:endParaRPr>
                    </a:p>
                  </a:txBody>
                  <a:tcPr marL="47625" marR="47625" marT="95250" marB="95250" anchor="ctr">
                    <a:lnL w="9425" cap="flat" cmpd="sng">
                      <a:solidFill>
                        <a:schemeClr val="accent3"/>
                      </a:solidFill>
                      <a:prstDash val="solid"/>
                      <a:round/>
                      <a:headEnd type="none" w="sm" len="sm"/>
                      <a:tailEnd type="none" w="sm" len="sm"/>
                    </a:lnL>
                    <a:lnR w="9425" cap="flat" cmpd="sng">
                      <a:solidFill>
                        <a:schemeClr val="accent3"/>
                      </a:solidFill>
                      <a:prstDash val="solid"/>
                      <a:round/>
                      <a:headEnd type="none" w="sm" len="sm"/>
                      <a:tailEnd type="none" w="sm" len="sm"/>
                    </a:lnR>
                    <a:lnT w="9425" cap="flat" cmpd="sng">
                      <a:solidFill>
                        <a:schemeClr val="accent3"/>
                      </a:solidFill>
                      <a:prstDash val="solid"/>
                      <a:round/>
                      <a:headEnd type="none" w="sm" len="sm"/>
                      <a:tailEnd type="none" w="sm" len="sm"/>
                    </a:lnT>
                    <a:lnB w="9425" cap="flat" cmpd="sng">
                      <a:solidFill>
                        <a:schemeClr val="accent3"/>
                      </a:solidFill>
                      <a:prstDash val="solid"/>
                      <a:round/>
                      <a:headEnd type="none" w="sm" len="sm"/>
                      <a:tailEnd type="none" w="sm" len="sm"/>
                    </a:lnB>
                  </a:tcPr>
                </a:tc>
                <a:tc>
                  <a:txBody>
                    <a:bodyPr/>
                    <a:lstStyle/>
                    <a:p>
                      <a:pPr marL="0" lvl="0" indent="0" algn="ctr" rtl="0">
                        <a:lnSpc>
                          <a:spcPct val="100000"/>
                        </a:lnSpc>
                        <a:spcBef>
                          <a:spcPts val="1100"/>
                        </a:spcBef>
                        <a:spcAft>
                          <a:spcPts val="1100"/>
                        </a:spcAft>
                        <a:buNone/>
                      </a:pPr>
                      <a:r>
                        <a:rPr lang="en" sz="1200">
                          <a:solidFill>
                            <a:schemeClr val="accent3"/>
                          </a:solidFill>
                          <a:latin typeface="Abel"/>
                          <a:ea typeface="Abel"/>
                          <a:cs typeface="Abel"/>
                          <a:sym typeface="Abel"/>
                        </a:rPr>
                        <a:t>0.561192</a:t>
                      </a:r>
                      <a:endParaRPr sz="1200">
                        <a:solidFill>
                          <a:schemeClr val="accent3"/>
                        </a:solidFill>
                        <a:latin typeface="Abel"/>
                        <a:ea typeface="Abel"/>
                        <a:cs typeface="Abel"/>
                        <a:sym typeface="Abel"/>
                      </a:endParaRPr>
                    </a:p>
                  </a:txBody>
                  <a:tcPr marL="47625" marR="47625" marT="95250" marB="95250" anchor="ctr">
                    <a:lnL w="9425" cap="flat" cmpd="sng">
                      <a:solidFill>
                        <a:schemeClr val="accent3"/>
                      </a:solidFill>
                      <a:prstDash val="solid"/>
                      <a:round/>
                      <a:headEnd type="none" w="sm" len="sm"/>
                      <a:tailEnd type="none" w="sm" len="sm"/>
                    </a:lnL>
                    <a:lnR w="9425" cap="flat" cmpd="sng">
                      <a:solidFill>
                        <a:schemeClr val="accent3"/>
                      </a:solidFill>
                      <a:prstDash val="solid"/>
                      <a:round/>
                      <a:headEnd type="none" w="sm" len="sm"/>
                      <a:tailEnd type="none" w="sm" len="sm"/>
                    </a:lnR>
                    <a:lnT w="9425" cap="flat" cmpd="sng">
                      <a:solidFill>
                        <a:schemeClr val="accent3"/>
                      </a:solidFill>
                      <a:prstDash val="solid"/>
                      <a:round/>
                      <a:headEnd type="none" w="sm" len="sm"/>
                      <a:tailEnd type="none" w="sm" len="sm"/>
                    </a:lnT>
                    <a:lnB w="9425" cap="flat" cmpd="sng">
                      <a:solidFill>
                        <a:schemeClr val="accent3"/>
                      </a:solidFill>
                      <a:prstDash val="solid"/>
                      <a:round/>
                      <a:headEnd type="none" w="sm" len="sm"/>
                      <a:tailEnd type="none" w="sm" len="sm"/>
                    </a:lnB>
                  </a:tcPr>
                </a:tc>
                <a:extLst>
                  <a:ext uri="{0D108BD9-81ED-4DB2-BD59-A6C34878D82A}">
                    <a16:rowId xmlns:a16="http://schemas.microsoft.com/office/drawing/2014/main" val="10001"/>
                  </a:ext>
                </a:extLst>
              </a:tr>
              <a:tr h="381000">
                <a:tc>
                  <a:txBody>
                    <a:bodyPr/>
                    <a:lstStyle/>
                    <a:p>
                      <a:pPr marL="0" lvl="0" indent="0" algn="ctr" rtl="0">
                        <a:lnSpc>
                          <a:spcPct val="100000"/>
                        </a:lnSpc>
                        <a:spcBef>
                          <a:spcPts val="1100"/>
                        </a:spcBef>
                        <a:spcAft>
                          <a:spcPts val="1100"/>
                        </a:spcAft>
                        <a:buNone/>
                      </a:pPr>
                      <a:r>
                        <a:rPr lang="en" sz="1200">
                          <a:solidFill>
                            <a:schemeClr val="accent3"/>
                          </a:solidFill>
                          <a:latin typeface="Abel"/>
                          <a:ea typeface="Abel"/>
                          <a:cs typeface="Abel"/>
                          <a:sym typeface="Abel"/>
                        </a:rPr>
                        <a:t>2</a:t>
                      </a:r>
                      <a:endParaRPr sz="1200">
                        <a:solidFill>
                          <a:schemeClr val="accent3"/>
                        </a:solidFill>
                        <a:latin typeface="Abel"/>
                        <a:ea typeface="Abel"/>
                        <a:cs typeface="Abel"/>
                        <a:sym typeface="Abel"/>
                      </a:endParaRPr>
                    </a:p>
                  </a:txBody>
                  <a:tcPr marL="47625" marR="47625" marT="95250" marB="95250" anchor="ctr">
                    <a:lnL w="9425" cap="flat" cmpd="sng">
                      <a:solidFill>
                        <a:schemeClr val="accent3"/>
                      </a:solidFill>
                      <a:prstDash val="solid"/>
                      <a:round/>
                      <a:headEnd type="none" w="sm" len="sm"/>
                      <a:tailEnd type="none" w="sm" len="sm"/>
                    </a:lnL>
                    <a:lnR w="9425" cap="flat" cmpd="sng">
                      <a:solidFill>
                        <a:schemeClr val="accent3"/>
                      </a:solidFill>
                      <a:prstDash val="solid"/>
                      <a:round/>
                      <a:headEnd type="none" w="sm" len="sm"/>
                      <a:tailEnd type="none" w="sm" len="sm"/>
                    </a:lnR>
                    <a:lnT w="9425" cap="flat" cmpd="sng">
                      <a:solidFill>
                        <a:schemeClr val="accent3"/>
                      </a:solidFill>
                      <a:prstDash val="solid"/>
                      <a:round/>
                      <a:headEnd type="none" w="sm" len="sm"/>
                      <a:tailEnd type="none" w="sm" len="sm"/>
                    </a:lnT>
                    <a:lnB w="9425" cap="flat" cmpd="sng">
                      <a:solidFill>
                        <a:schemeClr val="accent3"/>
                      </a:solidFill>
                      <a:prstDash val="solid"/>
                      <a:round/>
                      <a:headEnd type="none" w="sm" len="sm"/>
                      <a:tailEnd type="none" w="sm" len="sm"/>
                    </a:lnB>
                  </a:tcPr>
                </a:tc>
                <a:tc>
                  <a:txBody>
                    <a:bodyPr/>
                    <a:lstStyle/>
                    <a:p>
                      <a:pPr marL="0" lvl="0" indent="0" algn="ctr" rtl="0">
                        <a:lnSpc>
                          <a:spcPct val="100000"/>
                        </a:lnSpc>
                        <a:spcBef>
                          <a:spcPts val="1100"/>
                        </a:spcBef>
                        <a:spcAft>
                          <a:spcPts val="1100"/>
                        </a:spcAft>
                        <a:buNone/>
                      </a:pPr>
                      <a:r>
                        <a:rPr lang="en" sz="1200">
                          <a:solidFill>
                            <a:schemeClr val="accent3"/>
                          </a:solidFill>
                          <a:latin typeface="Abel"/>
                          <a:ea typeface="Abel"/>
                          <a:cs typeface="Abel"/>
                          <a:sym typeface="Abel"/>
                        </a:rPr>
                        <a:t>AUEB-NLP-Group</a:t>
                      </a:r>
                      <a:endParaRPr sz="1200">
                        <a:solidFill>
                          <a:schemeClr val="accent3"/>
                        </a:solidFill>
                        <a:latin typeface="Abel"/>
                        <a:ea typeface="Abel"/>
                        <a:cs typeface="Abel"/>
                        <a:sym typeface="Abel"/>
                      </a:endParaRPr>
                    </a:p>
                  </a:txBody>
                  <a:tcPr marL="47625" marR="47625" marT="95250" marB="95250" anchor="ctr">
                    <a:lnL w="9425" cap="flat" cmpd="sng">
                      <a:solidFill>
                        <a:schemeClr val="accent3"/>
                      </a:solidFill>
                      <a:prstDash val="solid"/>
                      <a:round/>
                      <a:headEnd type="none" w="sm" len="sm"/>
                      <a:tailEnd type="none" w="sm" len="sm"/>
                    </a:lnL>
                    <a:lnR w="9425" cap="flat" cmpd="sng">
                      <a:solidFill>
                        <a:schemeClr val="accent3"/>
                      </a:solidFill>
                      <a:prstDash val="solid"/>
                      <a:round/>
                      <a:headEnd type="none" w="sm" len="sm"/>
                      <a:tailEnd type="none" w="sm" len="sm"/>
                    </a:lnR>
                    <a:lnT w="9425" cap="flat" cmpd="sng">
                      <a:solidFill>
                        <a:schemeClr val="accent3"/>
                      </a:solidFill>
                      <a:prstDash val="solid"/>
                      <a:round/>
                      <a:headEnd type="none" w="sm" len="sm"/>
                      <a:tailEnd type="none" w="sm" len="sm"/>
                    </a:lnT>
                    <a:lnB w="9425" cap="flat" cmpd="sng">
                      <a:solidFill>
                        <a:schemeClr val="accent3"/>
                      </a:solidFill>
                      <a:prstDash val="solid"/>
                      <a:round/>
                      <a:headEnd type="none" w="sm" len="sm"/>
                      <a:tailEnd type="none" w="sm" len="sm"/>
                    </a:lnB>
                  </a:tcPr>
                </a:tc>
                <a:tc>
                  <a:txBody>
                    <a:bodyPr/>
                    <a:lstStyle/>
                    <a:p>
                      <a:pPr marL="0" lvl="0" indent="0" algn="ctr" rtl="0">
                        <a:lnSpc>
                          <a:spcPct val="100000"/>
                        </a:lnSpc>
                        <a:spcBef>
                          <a:spcPts val="1100"/>
                        </a:spcBef>
                        <a:spcAft>
                          <a:spcPts val="1100"/>
                        </a:spcAft>
                        <a:buNone/>
                      </a:pPr>
                      <a:r>
                        <a:rPr lang="en" sz="1200">
                          <a:solidFill>
                            <a:schemeClr val="accent3"/>
                          </a:solidFill>
                          <a:latin typeface="Abel"/>
                          <a:ea typeface="Abel"/>
                          <a:cs typeface="Abel"/>
                          <a:sym typeface="Abel"/>
                        </a:rPr>
                        <a:t>0.322165</a:t>
                      </a:r>
                      <a:endParaRPr sz="1200">
                        <a:solidFill>
                          <a:schemeClr val="accent3"/>
                        </a:solidFill>
                        <a:latin typeface="Abel"/>
                        <a:ea typeface="Abel"/>
                        <a:cs typeface="Abel"/>
                        <a:sym typeface="Abel"/>
                      </a:endParaRPr>
                    </a:p>
                  </a:txBody>
                  <a:tcPr marL="47625" marR="47625" marT="95250" marB="95250" anchor="ctr">
                    <a:lnL w="9425" cap="flat" cmpd="sng">
                      <a:solidFill>
                        <a:schemeClr val="accent3"/>
                      </a:solidFill>
                      <a:prstDash val="solid"/>
                      <a:round/>
                      <a:headEnd type="none" w="sm" len="sm"/>
                      <a:tailEnd type="none" w="sm" len="sm"/>
                    </a:lnL>
                    <a:lnR w="9425" cap="flat" cmpd="sng">
                      <a:solidFill>
                        <a:schemeClr val="accent3"/>
                      </a:solidFill>
                      <a:prstDash val="solid"/>
                      <a:round/>
                      <a:headEnd type="none" w="sm" len="sm"/>
                      <a:tailEnd type="none" w="sm" len="sm"/>
                    </a:lnR>
                    <a:lnT w="9425" cap="flat" cmpd="sng">
                      <a:solidFill>
                        <a:schemeClr val="accent3"/>
                      </a:solidFill>
                      <a:prstDash val="solid"/>
                      <a:round/>
                      <a:headEnd type="none" w="sm" len="sm"/>
                      <a:tailEnd type="none" w="sm" len="sm"/>
                    </a:lnT>
                    <a:lnB w="9425" cap="flat" cmpd="sng">
                      <a:solidFill>
                        <a:schemeClr val="accent3"/>
                      </a:solidFill>
                      <a:prstDash val="solid"/>
                      <a:round/>
                      <a:headEnd type="none" w="sm" len="sm"/>
                      <a:tailEnd type="none" w="sm" len="sm"/>
                    </a:lnB>
                  </a:tcPr>
                </a:tc>
                <a:tc>
                  <a:txBody>
                    <a:bodyPr/>
                    <a:lstStyle/>
                    <a:p>
                      <a:pPr marL="0" lvl="0" indent="0" algn="ctr" rtl="0">
                        <a:lnSpc>
                          <a:spcPct val="100000"/>
                        </a:lnSpc>
                        <a:spcBef>
                          <a:spcPts val="1100"/>
                        </a:spcBef>
                        <a:spcAft>
                          <a:spcPts val="1100"/>
                        </a:spcAft>
                        <a:buNone/>
                      </a:pPr>
                      <a:r>
                        <a:rPr lang="en" sz="1200">
                          <a:solidFill>
                            <a:schemeClr val="accent3"/>
                          </a:solidFill>
                          <a:latin typeface="Abel"/>
                          <a:ea typeface="Abel"/>
                          <a:cs typeface="Abel"/>
                          <a:sym typeface="Abel"/>
                        </a:rPr>
                        <a:t>0.166498</a:t>
                      </a:r>
                      <a:endParaRPr sz="1200">
                        <a:solidFill>
                          <a:schemeClr val="accent3"/>
                        </a:solidFill>
                        <a:latin typeface="Abel"/>
                        <a:ea typeface="Abel"/>
                        <a:cs typeface="Abel"/>
                        <a:sym typeface="Abel"/>
                      </a:endParaRPr>
                    </a:p>
                  </a:txBody>
                  <a:tcPr marL="47625" marR="47625" marT="95250" marB="95250" anchor="ctr">
                    <a:lnL w="9425" cap="flat" cmpd="sng">
                      <a:solidFill>
                        <a:schemeClr val="accent3"/>
                      </a:solidFill>
                      <a:prstDash val="solid"/>
                      <a:round/>
                      <a:headEnd type="none" w="sm" len="sm"/>
                      <a:tailEnd type="none" w="sm" len="sm"/>
                    </a:lnL>
                    <a:lnR w="9425" cap="flat" cmpd="sng">
                      <a:solidFill>
                        <a:schemeClr val="accent3"/>
                      </a:solidFill>
                      <a:prstDash val="solid"/>
                      <a:round/>
                      <a:headEnd type="none" w="sm" len="sm"/>
                      <a:tailEnd type="none" w="sm" len="sm"/>
                    </a:lnR>
                    <a:lnT w="9425" cap="flat" cmpd="sng">
                      <a:solidFill>
                        <a:schemeClr val="accent3"/>
                      </a:solidFill>
                      <a:prstDash val="solid"/>
                      <a:round/>
                      <a:headEnd type="none" w="sm" len="sm"/>
                      <a:tailEnd type="none" w="sm" len="sm"/>
                    </a:lnT>
                    <a:lnB w="9425" cap="flat" cmpd="sng">
                      <a:solidFill>
                        <a:schemeClr val="accent3"/>
                      </a:solidFill>
                      <a:prstDash val="solid"/>
                      <a:round/>
                      <a:headEnd type="none" w="sm" len="sm"/>
                      <a:tailEnd type="none" w="sm" len="sm"/>
                    </a:lnB>
                  </a:tcPr>
                </a:tc>
                <a:tc>
                  <a:txBody>
                    <a:bodyPr/>
                    <a:lstStyle/>
                    <a:p>
                      <a:pPr marL="0" lvl="0" indent="0" algn="ctr" rtl="0">
                        <a:lnSpc>
                          <a:spcPct val="100000"/>
                        </a:lnSpc>
                        <a:spcBef>
                          <a:spcPts val="1100"/>
                        </a:spcBef>
                        <a:spcAft>
                          <a:spcPts val="1100"/>
                        </a:spcAft>
                        <a:buNone/>
                      </a:pPr>
                      <a:r>
                        <a:rPr lang="en" sz="1200">
                          <a:solidFill>
                            <a:schemeClr val="accent3"/>
                          </a:solidFill>
                          <a:latin typeface="Abel"/>
                          <a:ea typeface="Abel"/>
                          <a:cs typeface="Abel"/>
                          <a:sym typeface="Abel"/>
                        </a:rPr>
                        <a:t>0.073744</a:t>
                      </a:r>
                      <a:endParaRPr sz="1200">
                        <a:solidFill>
                          <a:schemeClr val="accent3"/>
                        </a:solidFill>
                        <a:latin typeface="Abel"/>
                        <a:ea typeface="Abel"/>
                        <a:cs typeface="Abel"/>
                        <a:sym typeface="Abel"/>
                      </a:endParaRPr>
                    </a:p>
                  </a:txBody>
                  <a:tcPr marL="47625" marR="47625" marT="95250" marB="95250" anchor="ctr">
                    <a:lnL w="9425" cap="flat" cmpd="sng">
                      <a:solidFill>
                        <a:schemeClr val="accent3"/>
                      </a:solidFill>
                      <a:prstDash val="solid"/>
                      <a:round/>
                      <a:headEnd type="none" w="sm" len="sm"/>
                      <a:tailEnd type="none" w="sm" len="sm"/>
                    </a:lnL>
                    <a:lnR w="9425" cap="flat" cmpd="sng">
                      <a:solidFill>
                        <a:schemeClr val="accent3"/>
                      </a:solidFill>
                      <a:prstDash val="solid"/>
                      <a:round/>
                      <a:headEnd type="none" w="sm" len="sm"/>
                      <a:tailEnd type="none" w="sm" len="sm"/>
                    </a:lnR>
                    <a:lnT w="9425" cap="flat" cmpd="sng">
                      <a:solidFill>
                        <a:schemeClr val="accent3"/>
                      </a:solidFill>
                      <a:prstDash val="solid"/>
                      <a:round/>
                      <a:headEnd type="none" w="sm" len="sm"/>
                      <a:tailEnd type="none" w="sm" len="sm"/>
                    </a:lnT>
                    <a:lnB w="9425" cap="flat" cmpd="sng">
                      <a:solidFill>
                        <a:schemeClr val="accent3"/>
                      </a:solidFill>
                      <a:prstDash val="solid"/>
                      <a:round/>
                      <a:headEnd type="none" w="sm" len="sm"/>
                      <a:tailEnd type="none" w="sm" len="sm"/>
                    </a:lnB>
                  </a:tcPr>
                </a:tc>
                <a:tc>
                  <a:txBody>
                    <a:bodyPr/>
                    <a:lstStyle/>
                    <a:p>
                      <a:pPr marL="0" lvl="0" indent="0" algn="ctr" rtl="0">
                        <a:lnSpc>
                          <a:spcPct val="100000"/>
                        </a:lnSpc>
                        <a:spcBef>
                          <a:spcPts val="1100"/>
                        </a:spcBef>
                        <a:spcAft>
                          <a:spcPts val="1100"/>
                        </a:spcAft>
                        <a:buNone/>
                      </a:pPr>
                      <a:r>
                        <a:rPr lang="en" sz="1200">
                          <a:solidFill>
                            <a:schemeClr val="accent3"/>
                          </a:solidFill>
                          <a:latin typeface="Abel"/>
                          <a:ea typeface="Abel"/>
                          <a:cs typeface="Abel"/>
                          <a:sym typeface="Abel"/>
                        </a:rPr>
                        <a:t>0.190217</a:t>
                      </a:r>
                      <a:endParaRPr sz="1200">
                        <a:solidFill>
                          <a:schemeClr val="accent3"/>
                        </a:solidFill>
                        <a:latin typeface="Abel"/>
                        <a:ea typeface="Abel"/>
                        <a:cs typeface="Abel"/>
                        <a:sym typeface="Abel"/>
                      </a:endParaRPr>
                    </a:p>
                  </a:txBody>
                  <a:tcPr marL="47625" marR="47625" marT="95250" marB="95250" anchor="ctr">
                    <a:lnL w="9425" cap="flat" cmpd="sng">
                      <a:solidFill>
                        <a:schemeClr val="accent3"/>
                      </a:solidFill>
                      <a:prstDash val="solid"/>
                      <a:round/>
                      <a:headEnd type="none" w="sm" len="sm"/>
                      <a:tailEnd type="none" w="sm" len="sm"/>
                    </a:lnL>
                    <a:lnR w="9425" cap="flat" cmpd="sng">
                      <a:solidFill>
                        <a:schemeClr val="accent3"/>
                      </a:solidFill>
                      <a:prstDash val="solid"/>
                      <a:round/>
                      <a:headEnd type="none" w="sm" len="sm"/>
                      <a:tailEnd type="none" w="sm" len="sm"/>
                    </a:lnR>
                    <a:lnT w="9425" cap="flat" cmpd="sng">
                      <a:solidFill>
                        <a:schemeClr val="accent3"/>
                      </a:solidFill>
                      <a:prstDash val="solid"/>
                      <a:round/>
                      <a:headEnd type="none" w="sm" len="sm"/>
                      <a:tailEnd type="none" w="sm" len="sm"/>
                    </a:lnT>
                    <a:lnB w="9425" cap="flat" cmpd="sng">
                      <a:solidFill>
                        <a:schemeClr val="accent3"/>
                      </a:solidFill>
                      <a:prstDash val="solid"/>
                      <a:round/>
                      <a:headEnd type="none" w="sm" len="sm"/>
                      <a:tailEnd type="none" w="sm" len="sm"/>
                    </a:lnB>
                  </a:tcPr>
                </a:tc>
                <a:tc>
                  <a:txBody>
                    <a:bodyPr/>
                    <a:lstStyle/>
                    <a:p>
                      <a:pPr marL="0" lvl="0" indent="0" algn="ctr" rtl="0">
                        <a:lnSpc>
                          <a:spcPct val="100000"/>
                        </a:lnSpc>
                        <a:spcBef>
                          <a:spcPts val="1100"/>
                        </a:spcBef>
                        <a:spcAft>
                          <a:spcPts val="1100"/>
                        </a:spcAft>
                        <a:buNone/>
                      </a:pPr>
                      <a:r>
                        <a:rPr lang="en" sz="1200">
                          <a:solidFill>
                            <a:schemeClr val="accent3"/>
                          </a:solidFill>
                          <a:latin typeface="Abel"/>
                          <a:ea typeface="Abel"/>
                          <a:cs typeface="Abel"/>
                          <a:sym typeface="Abel"/>
                        </a:rPr>
                        <a:t>0.031258</a:t>
                      </a:r>
                      <a:endParaRPr sz="1200">
                        <a:solidFill>
                          <a:schemeClr val="accent3"/>
                        </a:solidFill>
                        <a:latin typeface="Abel"/>
                        <a:ea typeface="Abel"/>
                        <a:cs typeface="Abel"/>
                        <a:sym typeface="Abel"/>
                      </a:endParaRPr>
                    </a:p>
                  </a:txBody>
                  <a:tcPr marL="47625" marR="47625" marT="95250" marB="95250" anchor="ctr">
                    <a:lnL w="9425" cap="flat" cmpd="sng">
                      <a:solidFill>
                        <a:schemeClr val="accent3"/>
                      </a:solidFill>
                      <a:prstDash val="solid"/>
                      <a:round/>
                      <a:headEnd type="none" w="sm" len="sm"/>
                      <a:tailEnd type="none" w="sm" len="sm"/>
                    </a:lnL>
                    <a:lnR w="9425" cap="flat" cmpd="sng">
                      <a:solidFill>
                        <a:schemeClr val="accent3"/>
                      </a:solidFill>
                      <a:prstDash val="solid"/>
                      <a:round/>
                      <a:headEnd type="none" w="sm" len="sm"/>
                      <a:tailEnd type="none" w="sm" len="sm"/>
                    </a:lnR>
                    <a:lnT w="9425" cap="flat" cmpd="sng">
                      <a:solidFill>
                        <a:schemeClr val="accent3"/>
                      </a:solidFill>
                      <a:prstDash val="solid"/>
                      <a:round/>
                      <a:headEnd type="none" w="sm" len="sm"/>
                      <a:tailEnd type="none" w="sm" len="sm"/>
                    </a:lnT>
                    <a:lnB w="9425" cap="flat" cmpd="sng">
                      <a:solidFill>
                        <a:schemeClr val="accent3"/>
                      </a:solidFill>
                      <a:prstDash val="solid"/>
                      <a:round/>
                      <a:headEnd type="none" w="sm" len="sm"/>
                      <a:tailEnd type="none" w="sm" len="sm"/>
                    </a:lnB>
                  </a:tcPr>
                </a:tc>
                <a:tc>
                  <a:txBody>
                    <a:bodyPr/>
                    <a:lstStyle/>
                    <a:p>
                      <a:pPr marL="0" lvl="0" indent="0" algn="ctr" rtl="0">
                        <a:lnSpc>
                          <a:spcPct val="100000"/>
                        </a:lnSpc>
                        <a:spcBef>
                          <a:spcPts val="1100"/>
                        </a:spcBef>
                        <a:spcAft>
                          <a:spcPts val="1100"/>
                        </a:spcAft>
                        <a:buNone/>
                      </a:pPr>
                      <a:r>
                        <a:rPr lang="en" sz="1200">
                          <a:solidFill>
                            <a:schemeClr val="accent3"/>
                          </a:solidFill>
                          <a:latin typeface="Abel"/>
                          <a:ea typeface="Abel"/>
                          <a:cs typeface="Abel"/>
                          <a:sym typeface="Abel"/>
                        </a:rPr>
                        <a:t>0.598860</a:t>
                      </a:r>
                      <a:endParaRPr sz="1200">
                        <a:solidFill>
                          <a:schemeClr val="accent3"/>
                        </a:solidFill>
                        <a:latin typeface="Abel"/>
                        <a:ea typeface="Abel"/>
                        <a:cs typeface="Abel"/>
                        <a:sym typeface="Abel"/>
                      </a:endParaRPr>
                    </a:p>
                  </a:txBody>
                  <a:tcPr marL="47625" marR="47625" marT="95250" marB="95250" anchor="ctr">
                    <a:lnL w="9425" cap="flat" cmpd="sng">
                      <a:solidFill>
                        <a:schemeClr val="accent3"/>
                      </a:solidFill>
                      <a:prstDash val="solid"/>
                      <a:round/>
                      <a:headEnd type="none" w="sm" len="sm"/>
                      <a:tailEnd type="none" w="sm" len="sm"/>
                    </a:lnL>
                    <a:lnR w="9425" cap="flat" cmpd="sng">
                      <a:solidFill>
                        <a:schemeClr val="accent3"/>
                      </a:solidFill>
                      <a:prstDash val="solid"/>
                      <a:round/>
                      <a:headEnd type="none" w="sm" len="sm"/>
                      <a:tailEnd type="none" w="sm" len="sm"/>
                    </a:lnR>
                    <a:lnT w="9425" cap="flat" cmpd="sng">
                      <a:solidFill>
                        <a:schemeClr val="accent3"/>
                      </a:solidFill>
                      <a:prstDash val="solid"/>
                      <a:round/>
                      <a:headEnd type="none" w="sm" len="sm"/>
                      <a:tailEnd type="none" w="sm" len="sm"/>
                    </a:lnT>
                    <a:lnB w="9425" cap="flat" cmpd="sng">
                      <a:solidFill>
                        <a:schemeClr val="accent3"/>
                      </a:solidFill>
                      <a:prstDash val="solid"/>
                      <a:round/>
                      <a:headEnd type="none" w="sm" len="sm"/>
                      <a:tailEnd type="none" w="sm" len="sm"/>
                    </a:lnB>
                  </a:tcPr>
                </a:tc>
                <a:extLst>
                  <a:ext uri="{0D108BD9-81ED-4DB2-BD59-A6C34878D82A}">
                    <a16:rowId xmlns:a16="http://schemas.microsoft.com/office/drawing/2014/main" val="10002"/>
                  </a:ext>
                </a:extLst>
              </a:tr>
              <a:tr h="381000">
                <a:tc>
                  <a:txBody>
                    <a:bodyPr/>
                    <a:lstStyle/>
                    <a:p>
                      <a:pPr marL="0" lvl="0" indent="0" algn="ctr" rtl="0">
                        <a:lnSpc>
                          <a:spcPct val="100000"/>
                        </a:lnSpc>
                        <a:spcBef>
                          <a:spcPts val="1100"/>
                        </a:spcBef>
                        <a:spcAft>
                          <a:spcPts val="1100"/>
                        </a:spcAft>
                        <a:buNone/>
                      </a:pPr>
                      <a:r>
                        <a:rPr lang="en" sz="1200">
                          <a:solidFill>
                            <a:schemeClr val="accent3"/>
                          </a:solidFill>
                          <a:latin typeface="Abel"/>
                          <a:ea typeface="Abel"/>
                          <a:cs typeface="Abel"/>
                          <a:sym typeface="Abel"/>
                        </a:rPr>
                        <a:t>3</a:t>
                      </a:r>
                      <a:endParaRPr sz="1200">
                        <a:solidFill>
                          <a:schemeClr val="accent3"/>
                        </a:solidFill>
                        <a:latin typeface="Abel"/>
                        <a:ea typeface="Abel"/>
                        <a:cs typeface="Abel"/>
                        <a:sym typeface="Abel"/>
                      </a:endParaRPr>
                    </a:p>
                  </a:txBody>
                  <a:tcPr marL="47625" marR="47625" marT="95250" marB="95250" anchor="ctr">
                    <a:lnL w="9425" cap="flat" cmpd="sng">
                      <a:solidFill>
                        <a:schemeClr val="accent3"/>
                      </a:solidFill>
                      <a:prstDash val="solid"/>
                      <a:round/>
                      <a:headEnd type="none" w="sm" len="sm"/>
                      <a:tailEnd type="none" w="sm" len="sm"/>
                    </a:lnL>
                    <a:lnR w="9425" cap="flat" cmpd="sng">
                      <a:solidFill>
                        <a:schemeClr val="accent3"/>
                      </a:solidFill>
                      <a:prstDash val="solid"/>
                      <a:round/>
                      <a:headEnd type="none" w="sm" len="sm"/>
                      <a:tailEnd type="none" w="sm" len="sm"/>
                    </a:lnR>
                    <a:lnT w="9425" cap="flat" cmpd="sng">
                      <a:solidFill>
                        <a:schemeClr val="accent3"/>
                      </a:solidFill>
                      <a:prstDash val="solid"/>
                      <a:round/>
                      <a:headEnd type="none" w="sm" len="sm"/>
                      <a:tailEnd type="none" w="sm" len="sm"/>
                    </a:lnT>
                    <a:lnB w="9425" cap="flat" cmpd="sng">
                      <a:solidFill>
                        <a:schemeClr val="accent3"/>
                      </a:solidFill>
                      <a:prstDash val="solid"/>
                      <a:round/>
                      <a:headEnd type="none" w="sm" len="sm"/>
                      <a:tailEnd type="none" w="sm" len="sm"/>
                    </a:lnB>
                  </a:tcPr>
                </a:tc>
                <a:tc>
                  <a:txBody>
                    <a:bodyPr/>
                    <a:lstStyle/>
                    <a:p>
                      <a:pPr marL="0" lvl="0" indent="0" algn="ctr" rtl="0">
                        <a:lnSpc>
                          <a:spcPct val="100000"/>
                        </a:lnSpc>
                        <a:spcBef>
                          <a:spcPts val="1100"/>
                        </a:spcBef>
                        <a:spcAft>
                          <a:spcPts val="1100"/>
                        </a:spcAft>
                        <a:buNone/>
                      </a:pPr>
                      <a:r>
                        <a:rPr lang="en" sz="1200">
                          <a:solidFill>
                            <a:schemeClr val="accent3"/>
                          </a:solidFill>
                          <a:latin typeface="Abel"/>
                          <a:ea typeface="Abel"/>
                          <a:cs typeface="Abel"/>
                          <a:sym typeface="Abel"/>
                        </a:rPr>
                        <a:t>CSIRO</a:t>
                      </a:r>
                      <a:endParaRPr sz="1200">
                        <a:solidFill>
                          <a:schemeClr val="accent3"/>
                        </a:solidFill>
                        <a:latin typeface="Abel"/>
                        <a:ea typeface="Abel"/>
                        <a:cs typeface="Abel"/>
                        <a:sym typeface="Abel"/>
                      </a:endParaRPr>
                    </a:p>
                  </a:txBody>
                  <a:tcPr marL="47625" marR="47625" marT="95250" marB="95250" anchor="ctr">
                    <a:lnL w="9425" cap="flat" cmpd="sng">
                      <a:solidFill>
                        <a:schemeClr val="accent3"/>
                      </a:solidFill>
                      <a:prstDash val="solid"/>
                      <a:round/>
                      <a:headEnd type="none" w="sm" len="sm"/>
                      <a:tailEnd type="none" w="sm" len="sm"/>
                    </a:lnL>
                    <a:lnR w="9425" cap="flat" cmpd="sng">
                      <a:solidFill>
                        <a:schemeClr val="accent3"/>
                      </a:solidFill>
                      <a:prstDash val="solid"/>
                      <a:round/>
                      <a:headEnd type="none" w="sm" len="sm"/>
                      <a:tailEnd type="none" w="sm" len="sm"/>
                    </a:lnR>
                    <a:lnT w="9425" cap="flat" cmpd="sng">
                      <a:solidFill>
                        <a:schemeClr val="accent3"/>
                      </a:solidFill>
                      <a:prstDash val="solid"/>
                      <a:round/>
                      <a:headEnd type="none" w="sm" len="sm"/>
                      <a:tailEnd type="none" w="sm" len="sm"/>
                    </a:lnT>
                    <a:lnB w="9425" cap="flat" cmpd="sng">
                      <a:solidFill>
                        <a:schemeClr val="accent3"/>
                      </a:solidFill>
                      <a:prstDash val="solid"/>
                      <a:round/>
                      <a:headEnd type="none" w="sm" len="sm"/>
                      <a:tailEnd type="none" w="sm" len="sm"/>
                    </a:lnB>
                  </a:tcPr>
                </a:tc>
                <a:tc>
                  <a:txBody>
                    <a:bodyPr/>
                    <a:lstStyle/>
                    <a:p>
                      <a:pPr marL="0" lvl="0" indent="0" algn="ctr" rtl="0">
                        <a:lnSpc>
                          <a:spcPct val="100000"/>
                        </a:lnSpc>
                        <a:spcBef>
                          <a:spcPts val="1100"/>
                        </a:spcBef>
                        <a:spcAft>
                          <a:spcPts val="1100"/>
                        </a:spcAft>
                        <a:buNone/>
                      </a:pPr>
                      <a:r>
                        <a:rPr lang="en" sz="1200">
                          <a:solidFill>
                            <a:schemeClr val="accent3"/>
                          </a:solidFill>
                          <a:latin typeface="Abel"/>
                          <a:ea typeface="Abel"/>
                          <a:cs typeface="Abel"/>
                          <a:sym typeface="Abel"/>
                        </a:rPr>
                        <a:t>0.311356</a:t>
                      </a:r>
                      <a:endParaRPr sz="1200">
                        <a:solidFill>
                          <a:schemeClr val="accent3"/>
                        </a:solidFill>
                        <a:latin typeface="Abel"/>
                        <a:ea typeface="Abel"/>
                        <a:cs typeface="Abel"/>
                        <a:sym typeface="Abel"/>
                      </a:endParaRPr>
                    </a:p>
                  </a:txBody>
                  <a:tcPr marL="47625" marR="47625" marT="95250" marB="95250" anchor="ctr">
                    <a:lnL w="9425" cap="flat" cmpd="sng">
                      <a:solidFill>
                        <a:schemeClr val="accent3"/>
                      </a:solidFill>
                      <a:prstDash val="solid"/>
                      <a:round/>
                      <a:headEnd type="none" w="sm" len="sm"/>
                      <a:tailEnd type="none" w="sm" len="sm"/>
                    </a:lnL>
                    <a:lnR w="9425" cap="flat" cmpd="sng">
                      <a:solidFill>
                        <a:schemeClr val="accent3"/>
                      </a:solidFill>
                      <a:prstDash val="solid"/>
                      <a:round/>
                      <a:headEnd type="none" w="sm" len="sm"/>
                      <a:tailEnd type="none" w="sm" len="sm"/>
                    </a:lnR>
                    <a:lnT w="9425" cap="flat" cmpd="sng">
                      <a:solidFill>
                        <a:schemeClr val="accent3"/>
                      </a:solidFill>
                      <a:prstDash val="solid"/>
                      <a:round/>
                      <a:headEnd type="none" w="sm" len="sm"/>
                      <a:tailEnd type="none" w="sm" len="sm"/>
                    </a:lnT>
                    <a:lnB w="9425" cap="flat" cmpd="sng">
                      <a:solidFill>
                        <a:schemeClr val="accent3"/>
                      </a:solidFill>
                      <a:prstDash val="solid"/>
                      <a:round/>
                      <a:headEnd type="none" w="sm" len="sm"/>
                      <a:tailEnd type="none" w="sm" len="sm"/>
                    </a:lnB>
                  </a:tcPr>
                </a:tc>
                <a:tc>
                  <a:txBody>
                    <a:bodyPr/>
                    <a:lstStyle/>
                    <a:p>
                      <a:pPr marL="0" lvl="0" indent="0" algn="ctr" rtl="0">
                        <a:lnSpc>
                          <a:spcPct val="100000"/>
                        </a:lnSpc>
                        <a:spcBef>
                          <a:spcPts val="1100"/>
                        </a:spcBef>
                        <a:spcAft>
                          <a:spcPts val="1100"/>
                        </a:spcAft>
                        <a:buNone/>
                      </a:pPr>
                      <a:r>
                        <a:rPr lang="en" sz="1200">
                          <a:solidFill>
                            <a:schemeClr val="accent3"/>
                          </a:solidFill>
                          <a:latin typeface="Abel"/>
                          <a:ea typeface="Abel"/>
                          <a:cs typeface="Abel"/>
                          <a:sym typeface="Abel"/>
                        </a:rPr>
                        <a:t>0.197439</a:t>
                      </a:r>
                      <a:endParaRPr sz="1200">
                        <a:solidFill>
                          <a:schemeClr val="accent3"/>
                        </a:solidFill>
                        <a:latin typeface="Abel"/>
                        <a:ea typeface="Abel"/>
                        <a:cs typeface="Abel"/>
                        <a:sym typeface="Abel"/>
                      </a:endParaRPr>
                    </a:p>
                  </a:txBody>
                  <a:tcPr marL="47625" marR="47625" marT="95250" marB="95250" anchor="ctr">
                    <a:lnL w="9425" cap="flat" cmpd="sng">
                      <a:solidFill>
                        <a:schemeClr val="accent3"/>
                      </a:solidFill>
                      <a:prstDash val="solid"/>
                      <a:round/>
                      <a:headEnd type="none" w="sm" len="sm"/>
                      <a:tailEnd type="none" w="sm" len="sm"/>
                    </a:lnL>
                    <a:lnR w="9425" cap="flat" cmpd="sng">
                      <a:solidFill>
                        <a:schemeClr val="accent3"/>
                      </a:solidFill>
                      <a:prstDash val="solid"/>
                      <a:round/>
                      <a:headEnd type="none" w="sm" len="sm"/>
                      <a:tailEnd type="none" w="sm" len="sm"/>
                    </a:lnR>
                    <a:lnT w="9425" cap="flat" cmpd="sng">
                      <a:solidFill>
                        <a:schemeClr val="accent3"/>
                      </a:solidFill>
                      <a:prstDash val="solid"/>
                      <a:round/>
                      <a:headEnd type="none" w="sm" len="sm"/>
                      <a:tailEnd type="none" w="sm" len="sm"/>
                    </a:lnT>
                    <a:lnB w="9425" cap="flat" cmpd="sng">
                      <a:solidFill>
                        <a:schemeClr val="accent3"/>
                      </a:solidFill>
                      <a:prstDash val="solid"/>
                      <a:round/>
                      <a:headEnd type="none" w="sm" len="sm"/>
                      <a:tailEnd type="none" w="sm" len="sm"/>
                    </a:lnB>
                  </a:tcPr>
                </a:tc>
                <a:tc>
                  <a:txBody>
                    <a:bodyPr/>
                    <a:lstStyle/>
                    <a:p>
                      <a:pPr marL="0" lvl="0" indent="0" algn="ctr" rtl="0">
                        <a:lnSpc>
                          <a:spcPct val="100000"/>
                        </a:lnSpc>
                        <a:spcBef>
                          <a:spcPts val="1100"/>
                        </a:spcBef>
                        <a:spcAft>
                          <a:spcPts val="1100"/>
                        </a:spcAft>
                        <a:buNone/>
                      </a:pPr>
                      <a:r>
                        <a:rPr lang="en" sz="1200">
                          <a:solidFill>
                            <a:schemeClr val="accent3"/>
                          </a:solidFill>
                          <a:latin typeface="Abel"/>
                          <a:ea typeface="Abel"/>
                          <a:cs typeface="Abel"/>
                          <a:sym typeface="Abel"/>
                        </a:rPr>
                        <a:t>0.084137</a:t>
                      </a:r>
                      <a:endParaRPr sz="1200">
                        <a:solidFill>
                          <a:schemeClr val="accent3"/>
                        </a:solidFill>
                        <a:latin typeface="Abel"/>
                        <a:ea typeface="Abel"/>
                        <a:cs typeface="Abel"/>
                        <a:sym typeface="Abel"/>
                      </a:endParaRPr>
                    </a:p>
                  </a:txBody>
                  <a:tcPr marL="47625" marR="47625" marT="95250" marB="95250" anchor="ctr">
                    <a:lnL w="9425" cap="flat" cmpd="sng">
                      <a:solidFill>
                        <a:schemeClr val="accent3"/>
                      </a:solidFill>
                      <a:prstDash val="solid"/>
                      <a:round/>
                      <a:headEnd type="none" w="sm" len="sm"/>
                      <a:tailEnd type="none" w="sm" len="sm"/>
                    </a:lnL>
                    <a:lnR w="9425" cap="flat" cmpd="sng">
                      <a:solidFill>
                        <a:schemeClr val="accent3"/>
                      </a:solidFill>
                      <a:prstDash val="solid"/>
                      <a:round/>
                      <a:headEnd type="none" w="sm" len="sm"/>
                      <a:tailEnd type="none" w="sm" len="sm"/>
                    </a:lnR>
                    <a:lnT w="9425" cap="flat" cmpd="sng">
                      <a:solidFill>
                        <a:schemeClr val="accent3"/>
                      </a:solidFill>
                      <a:prstDash val="solid"/>
                      <a:round/>
                      <a:headEnd type="none" w="sm" len="sm"/>
                      <a:tailEnd type="none" w="sm" len="sm"/>
                    </a:lnT>
                    <a:lnB w="9425" cap="flat" cmpd="sng">
                      <a:solidFill>
                        <a:schemeClr val="accent3"/>
                      </a:solidFill>
                      <a:prstDash val="solid"/>
                      <a:round/>
                      <a:headEnd type="none" w="sm" len="sm"/>
                      <a:tailEnd type="none" w="sm" len="sm"/>
                    </a:lnB>
                  </a:tcPr>
                </a:tc>
                <a:tc>
                  <a:txBody>
                    <a:bodyPr/>
                    <a:lstStyle/>
                    <a:p>
                      <a:pPr marL="0" lvl="0" indent="0" algn="ctr" rtl="0">
                        <a:lnSpc>
                          <a:spcPct val="100000"/>
                        </a:lnSpc>
                        <a:spcBef>
                          <a:spcPts val="1100"/>
                        </a:spcBef>
                        <a:spcAft>
                          <a:spcPts val="1100"/>
                        </a:spcAft>
                        <a:buNone/>
                      </a:pPr>
                      <a:r>
                        <a:rPr lang="en" sz="1200">
                          <a:solidFill>
                            <a:schemeClr val="accent3"/>
                          </a:solidFill>
                          <a:latin typeface="Abel"/>
                          <a:ea typeface="Abel"/>
                          <a:cs typeface="Abel"/>
                          <a:sym typeface="Abel"/>
                        </a:rPr>
                        <a:t>0.269338</a:t>
                      </a:r>
                      <a:endParaRPr sz="1200">
                        <a:solidFill>
                          <a:schemeClr val="accent3"/>
                        </a:solidFill>
                        <a:latin typeface="Abel"/>
                        <a:ea typeface="Abel"/>
                        <a:cs typeface="Abel"/>
                        <a:sym typeface="Abel"/>
                      </a:endParaRPr>
                    </a:p>
                  </a:txBody>
                  <a:tcPr marL="47625" marR="47625" marT="95250" marB="95250" anchor="ctr">
                    <a:lnL w="9425" cap="flat" cmpd="sng">
                      <a:solidFill>
                        <a:schemeClr val="accent3"/>
                      </a:solidFill>
                      <a:prstDash val="solid"/>
                      <a:round/>
                      <a:headEnd type="none" w="sm" len="sm"/>
                      <a:tailEnd type="none" w="sm" len="sm"/>
                    </a:lnL>
                    <a:lnR w="9425" cap="flat" cmpd="sng">
                      <a:solidFill>
                        <a:schemeClr val="accent3"/>
                      </a:solidFill>
                      <a:prstDash val="solid"/>
                      <a:round/>
                      <a:headEnd type="none" w="sm" len="sm"/>
                      <a:tailEnd type="none" w="sm" len="sm"/>
                    </a:lnR>
                    <a:lnT w="9425" cap="flat" cmpd="sng">
                      <a:solidFill>
                        <a:schemeClr val="accent3"/>
                      </a:solidFill>
                      <a:prstDash val="solid"/>
                      <a:round/>
                      <a:headEnd type="none" w="sm" len="sm"/>
                      <a:tailEnd type="none" w="sm" len="sm"/>
                    </a:lnT>
                    <a:lnB w="9425" cap="flat" cmpd="sng">
                      <a:solidFill>
                        <a:schemeClr val="accent3"/>
                      </a:solidFill>
                      <a:prstDash val="solid"/>
                      <a:round/>
                      <a:headEnd type="none" w="sm" len="sm"/>
                      <a:tailEnd type="none" w="sm" len="sm"/>
                    </a:lnB>
                  </a:tcPr>
                </a:tc>
                <a:tc>
                  <a:txBody>
                    <a:bodyPr/>
                    <a:lstStyle/>
                    <a:p>
                      <a:pPr marL="0" lvl="0" indent="0" algn="ctr" rtl="0">
                        <a:lnSpc>
                          <a:spcPct val="100000"/>
                        </a:lnSpc>
                        <a:spcBef>
                          <a:spcPts val="1100"/>
                        </a:spcBef>
                        <a:spcAft>
                          <a:spcPts val="1100"/>
                        </a:spcAft>
                        <a:buNone/>
                      </a:pPr>
                      <a:r>
                        <a:rPr lang="en" sz="1200">
                          <a:solidFill>
                            <a:schemeClr val="accent3"/>
                          </a:solidFill>
                          <a:latin typeface="Abel"/>
                          <a:ea typeface="Abel"/>
                          <a:cs typeface="Abel"/>
                          <a:sym typeface="Abel"/>
                        </a:rPr>
                        <a:t>0.046228</a:t>
                      </a:r>
                      <a:endParaRPr sz="1200">
                        <a:solidFill>
                          <a:schemeClr val="accent3"/>
                        </a:solidFill>
                        <a:latin typeface="Abel"/>
                        <a:ea typeface="Abel"/>
                        <a:cs typeface="Abel"/>
                        <a:sym typeface="Abel"/>
                      </a:endParaRPr>
                    </a:p>
                  </a:txBody>
                  <a:tcPr marL="47625" marR="47625" marT="95250" marB="95250" anchor="ctr">
                    <a:lnL w="9425" cap="flat" cmpd="sng">
                      <a:solidFill>
                        <a:schemeClr val="accent3"/>
                      </a:solidFill>
                      <a:prstDash val="solid"/>
                      <a:round/>
                      <a:headEnd type="none" w="sm" len="sm"/>
                      <a:tailEnd type="none" w="sm" len="sm"/>
                    </a:lnL>
                    <a:lnR w="9425" cap="flat" cmpd="sng">
                      <a:solidFill>
                        <a:schemeClr val="accent3"/>
                      </a:solidFill>
                      <a:prstDash val="solid"/>
                      <a:round/>
                      <a:headEnd type="none" w="sm" len="sm"/>
                      <a:tailEnd type="none" w="sm" len="sm"/>
                    </a:lnR>
                    <a:lnT w="9425" cap="flat" cmpd="sng">
                      <a:solidFill>
                        <a:schemeClr val="accent3"/>
                      </a:solidFill>
                      <a:prstDash val="solid"/>
                      <a:round/>
                      <a:headEnd type="none" w="sm" len="sm"/>
                      <a:tailEnd type="none" w="sm" len="sm"/>
                    </a:lnT>
                    <a:lnB w="9425" cap="flat" cmpd="sng">
                      <a:solidFill>
                        <a:schemeClr val="accent3"/>
                      </a:solidFill>
                      <a:prstDash val="solid"/>
                      <a:round/>
                      <a:headEnd type="none" w="sm" len="sm"/>
                      <a:tailEnd type="none" w="sm" len="sm"/>
                    </a:lnB>
                  </a:tcPr>
                </a:tc>
                <a:tc>
                  <a:txBody>
                    <a:bodyPr/>
                    <a:lstStyle/>
                    <a:p>
                      <a:pPr marL="0" lvl="0" indent="0" algn="ctr" rtl="0">
                        <a:lnSpc>
                          <a:spcPct val="100000"/>
                        </a:lnSpc>
                        <a:spcBef>
                          <a:spcPts val="1100"/>
                        </a:spcBef>
                        <a:spcAft>
                          <a:spcPts val="1100"/>
                        </a:spcAft>
                        <a:buNone/>
                      </a:pPr>
                      <a:r>
                        <a:rPr lang="en" sz="1200">
                          <a:solidFill>
                            <a:schemeClr val="accent3"/>
                          </a:solidFill>
                          <a:latin typeface="Abel"/>
                          <a:ea typeface="Abel"/>
                          <a:cs typeface="Abel"/>
                          <a:sym typeface="Abel"/>
                        </a:rPr>
                        <a:t>0.623419</a:t>
                      </a:r>
                      <a:endParaRPr sz="1200">
                        <a:solidFill>
                          <a:schemeClr val="accent3"/>
                        </a:solidFill>
                        <a:latin typeface="Abel"/>
                        <a:ea typeface="Abel"/>
                        <a:cs typeface="Abel"/>
                        <a:sym typeface="Abel"/>
                      </a:endParaRPr>
                    </a:p>
                  </a:txBody>
                  <a:tcPr marL="47625" marR="47625" marT="95250" marB="95250" anchor="ctr">
                    <a:lnL w="9425" cap="flat" cmpd="sng">
                      <a:solidFill>
                        <a:schemeClr val="accent3"/>
                      </a:solidFill>
                      <a:prstDash val="solid"/>
                      <a:round/>
                      <a:headEnd type="none" w="sm" len="sm"/>
                      <a:tailEnd type="none" w="sm" len="sm"/>
                    </a:lnL>
                    <a:lnR w="9425" cap="flat" cmpd="sng">
                      <a:solidFill>
                        <a:schemeClr val="accent3"/>
                      </a:solidFill>
                      <a:prstDash val="solid"/>
                      <a:round/>
                      <a:headEnd type="none" w="sm" len="sm"/>
                      <a:tailEnd type="none" w="sm" len="sm"/>
                    </a:lnR>
                    <a:lnT w="9425" cap="flat" cmpd="sng">
                      <a:solidFill>
                        <a:schemeClr val="accent3"/>
                      </a:solidFill>
                      <a:prstDash val="solid"/>
                      <a:round/>
                      <a:headEnd type="none" w="sm" len="sm"/>
                      <a:tailEnd type="none" w="sm" len="sm"/>
                    </a:lnT>
                    <a:lnB w="9425" cap="flat" cmpd="sng">
                      <a:solidFill>
                        <a:schemeClr val="accent3"/>
                      </a:solidFill>
                      <a:prstDash val="solid"/>
                      <a:round/>
                      <a:headEnd type="none" w="sm" len="sm"/>
                      <a:tailEnd type="none" w="sm" len="sm"/>
                    </a:lnB>
                  </a:tcPr>
                </a:tc>
                <a:extLst>
                  <a:ext uri="{0D108BD9-81ED-4DB2-BD59-A6C34878D82A}">
                    <a16:rowId xmlns:a16="http://schemas.microsoft.com/office/drawing/2014/main" val="10003"/>
                  </a:ext>
                </a:extLst>
              </a:tr>
              <a:tr h="381000">
                <a:tc>
                  <a:txBody>
                    <a:bodyPr/>
                    <a:lstStyle/>
                    <a:p>
                      <a:pPr marL="0" lvl="0" indent="0" algn="ctr" rtl="0">
                        <a:lnSpc>
                          <a:spcPct val="100000"/>
                        </a:lnSpc>
                        <a:spcBef>
                          <a:spcPts val="1100"/>
                        </a:spcBef>
                        <a:spcAft>
                          <a:spcPts val="1100"/>
                        </a:spcAft>
                        <a:buNone/>
                      </a:pPr>
                      <a:r>
                        <a:rPr lang="en" sz="1200">
                          <a:solidFill>
                            <a:schemeClr val="accent3"/>
                          </a:solidFill>
                          <a:latin typeface="Abel"/>
                          <a:ea typeface="Abel"/>
                          <a:cs typeface="Abel"/>
                          <a:sym typeface="Abel"/>
                        </a:rPr>
                        <a:t>4</a:t>
                      </a:r>
                      <a:endParaRPr sz="1200">
                        <a:solidFill>
                          <a:schemeClr val="accent3"/>
                        </a:solidFill>
                        <a:latin typeface="Abel"/>
                        <a:ea typeface="Abel"/>
                        <a:cs typeface="Abel"/>
                        <a:sym typeface="Abel"/>
                      </a:endParaRPr>
                    </a:p>
                  </a:txBody>
                  <a:tcPr marL="47625" marR="47625" marT="95250" marB="95250" anchor="ctr">
                    <a:lnL w="9425" cap="flat" cmpd="sng">
                      <a:solidFill>
                        <a:schemeClr val="accent3"/>
                      </a:solidFill>
                      <a:prstDash val="solid"/>
                      <a:round/>
                      <a:headEnd type="none" w="sm" len="sm"/>
                      <a:tailEnd type="none" w="sm" len="sm"/>
                    </a:lnL>
                    <a:lnR w="9425" cap="flat" cmpd="sng">
                      <a:solidFill>
                        <a:schemeClr val="accent3"/>
                      </a:solidFill>
                      <a:prstDash val="solid"/>
                      <a:round/>
                      <a:headEnd type="none" w="sm" len="sm"/>
                      <a:tailEnd type="none" w="sm" len="sm"/>
                    </a:lnR>
                    <a:lnT w="9425" cap="flat" cmpd="sng">
                      <a:solidFill>
                        <a:schemeClr val="accent3"/>
                      </a:solidFill>
                      <a:prstDash val="solid"/>
                      <a:round/>
                      <a:headEnd type="none" w="sm" len="sm"/>
                      <a:tailEnd type="none" w="sm" len="sm"/>
                    </a:lnT>
                    <a:lnB w="9425" cap="flat" cmpd="sng">
                      <a:solidFill>
                        <a:schemeClr val="accent3"/>
                      </a:solidFill>
                      <a:prstDash val="solid"/>
                      <a:round/>
                      <a:headEnd type="none" w="sm" len="sm"/>
                      <a:tailEnd type="none" w="sm" len="sm"/>
                    </a:lnB>
                  </a:tcPr>
                </a:tc>
                <a:tc>
                  <a:txBody>
                    <a:bodyPr/>
                    <a:lstStyle/>
                    <a:p>
                      <a:pPr marL="0" lvl="0" indent="0" algn="ctr" rtl="0">
                        <a:lnSpc>
                          <a:spcPct val="100000"/>
                        </a:lnSpc>
                        <a:spcBef>
                          <a:spcPts val="1100"/>
                        </a:spcBef>
                        <a:spcAft>
                          <a:spcPts val="1100"/>
                        </a:spcAft>
                        <a:buNone/>
                      </a:pPr>
                      <a:r>
                        <a:rPr lang="en" sz="1200">
                          <a:solidFill>
                            <a:schemeClr val="accent3"/>
                          </a:solidFill>
                          <a:latin typeface="Abel"/>
                          <a:ea typeface="Abel"/>
                          <a:cs typeface="Abel"/>
                          <a:sym typeface="Abel"/>
                        </a:rPr>
                        <a:t>vcmi</a:t>
                      </a:r>
                      <a:endParaRPr sz="1200">
                        <a:solidFill>
                          <a:schemeClr val="accent3"/>
                        </a:solidFill>
                        <a:latin typeface="Abel"/>
                        <a:ea typeface="Abel"/>
                        <a:cs typeface="Abel"/>
                        <a:sym typeface="Abel"/>
                      </a:endParaRPr>
                    </a:p>
                  </a:txBody>
                  <a:tcPr marL="47625" marR="47625" marT="95250" marB="95250" anchor="ctr">
                    <a:lnL w="9425" cap="flat" cmpd="sng">
                      <a:solidFill>
                        <a:schemeClr val="accent3"/>
                      </a:solidFill>
                      <a:prstDash val="solid"/>
                      <a:round/>
                      <a:headEnd type="none" w="sm" len="sm"/>
                      <a:tailEnd type="none" w="sm" len="sm"/>
                    </a:lnL>
                    <a:lnR w="9425" cap="flat" cmpd="sng">
                      <a:solidFill>
                        <a:schemeClr val="accent3"/>
                      </a:solidFill>
                      <a:prstDash val="solid"/>
                      <a:round/>
                      <a:headEnd type="none" w="sm" len="sm"/>
                      <a:tailEnd type="none" w="sm" len="sm"/>
                    </a:lnR>
                    <a:lnT w="9425" cap="flat" cmpd="sng">
                      <a:solidFill>
                        <a:schemeClr val="accent3"/>
                      </a:solidFill>
                      <a:prstDash val="solid"/>
                      <a:round/>
                      <a:headEnd type="none" w="sm" len="sm"/>
                      <a:tailEnd type="none" w="sm" len="sm"/>
                    </a:lnT>
                    <a:lnB w="9425" cap="flat" cmpd="sng">
                      <a:solidFill>
                        <a:schemeClr val="accent3"/>
                      </a:solidFill>
                      <a:prstDash val="solid"/>
                      <a:round/>
                      <a:headEnd type="none" w="sm" len="sm"/>
                      <a:tailEnd type="none" w="sm" len="sm"/>
                    </a:lnB>
                  </a:tcPr>
                </a:tc>
                <a:tc>
                  <a:txBody>
                    <a:bodyPr/>
                    <a:lstStyle/>
                    <a:p>
                      <a:pPr marL="0" lvl="0" indent="0" algn="ctr" rtl="0">
                        <a:lnSpc>
                          <a:spcPct val="100000"/>
                        </a:lnSpc>
                        <a:spcBef>
                          <a:spcPts val="1100"/>
                        </a:spcBef>
                        <a:spcAft>
                          <a:spcPts val="1100"/>
                        </a:spcAft>
                        <a:buNone/>
                      </a:pPr>
                      <a:r>
                        <a:rPr lang="en" sz="1200">
                          <a:solidFill>
                            <a:schemeClr val="accent3"/>
                          </a:solidFill>
                          <a:latin typeface="Abel"/>
                          <a:ea typeface="Abel"/>
                          <a:cs typeface="Abel"/>
                          <a:sym typeface="Abel"/>
                        </a:rPr>
                        <a:t>0.305778</a:t>
                      </a:r>
                      <a:endParaRPr sz="1200">
                        <a:solidFill>
                          <a:schemeClr val="accent3"/>
                        </a:solidFill>
                        <a:latin typeface="Abel"/>
                        <a:ea typeface="Abel"/>
                        <a:cs typeface="Abel"/>
                        <a:sym typeface="Abel"/>
                      </a:endParaRPr>
                    </a:p>
                  </a:txBody>
                  <a:tcPr marL="47625" marR="47625" marT="95250" marB="95250" anchor="ctr">
                    <a:lnL w="9425" cap="flat" cmpd="sng">
                      <a:solidFill>
                        <a:schemeClr val="accent3"/>
                      </a:solidFill>
                      <a:prstDash val="solid"/>
                      <a:round/>
                      <a:headEnd type="none" w="sm" len="sm"/>
                      <a:tailEnd type="none" w="sm" len="sm"/>
                    </a:lnL>
                    <a:lnR w="9425" cap="flat" cmpd="sng">
                      <a:solidFill>
                        <a:schemeClr val="accent3"/>
                      </a:solidFill>
                      <a:prstDash val="solid"/>
                      <a:round/>
                      <a:headEnd type="none" w="sm" len="sm"/>
                      <a:tailEnd type="none" w="sm" len="sm"/>
                    </a:lnR>
                    <a:lnT w="9425" cap="flat" cmpd="sng">
                      <a:solidFill>
                        <a:schemeClr val="accent3"/>
                      </a:solidFill>
                      <a:prstDash val="solid"/>
                      <a:round/>
                      <a:headEnd type="none" w="sm" len="sm"/>
                      <a:tailEnd type="none" w="sm" len="sm"/>
                    </a:lnT>
                    <a:lnB w="9425" cap="flat" cmpd="sng">
                      <a:solidFill>
                        <a:schemeClr val="accent3"/>
                      </a:solidFill>
                      <a:prstDash val="solid"/>
                      <a:round/>
                      <a:headEnd type="none" w="sm" len="sm"/>
                      <a:tailEnd type="none" w="sm" len="sm"/>
                    </a:lnB>
                  </a:tcPr>
                </a:tc>
                <a:tc>
                  <a:txBody>
                    <a:bodyPr/>
                    <a:lstStyle/>
                    <a:p>
                      <a:pPr marL="0" lvl="0" indent="0" algn="ctr" rtl="0">
                        <a:lnSpc>
                          <a:spcPct val="100000"/>
                        </a:lnSpc>
                        <a:spcBef>
                          <a:spcPts val="1100"/>
                        </a:spcBef>
                        <a:spcAft>
                          <a:spcPts val="1100"/>
                        </a:spcAft>
                        <a:buNone/>
                      </a:pPr>
                      <a:r>
                        <a:rPr lang="en" sz="1200">
                          <a:solidFill>
                            <a:schemeClr val="accent3"/>
                          </a:solidFill>
                          <a:latin typeface="Abel"/>
                          <a:ea typeface="Abel"/>
                          <a:cs typeface="Abel"/>
                          <a:sym typeface="Abel"/>
                        </a:rPr>
                        <a:t>0.173754</a:t>
                      </a:r>
                      <a:endParaRPr sz="1200">
                        <a:solidFill>
                          <a:schemeClr val="accent3"/>
                        </a:solidFill>
                        <a:latin typeface="Abel"/>
                        <a:ea typeface="Abel"/>
                        <a:cs typeface="Abel"/>
                        <a:sym typeface="Abel"/>
                      </a:endParaRPr>
                    </a:p>
                  </a:txBody>
                  <a:tcPr marL="47625" marR="47625" marT="95250" marB="95250" anchor="ctr">
                    <a:lnL w="9425" cap="flat" cmpd="sng">
                      <a:solidFill>
                        <a:schemeClr val="accent3"/>
                      </a:solidFill>
                      <a:prstDash val="solid"/>
                      <a:round/>
                      <a:headEnd type="none" w="sm" len="sm"/>
                      <a:tailEnd type="none" w="sm" len="sm"/>
                    </a:lnL>
                    <a:lnR w="9425" cap="flat" cmpd="sng">
                      <a:solidFill>
                        <a:schemeClr val="accent3"/>
                      </a:solidFill>
                      <a:prstDash val="solid"/>
                      <a:round/>
                      <a:headEnd type="none" w="sm" len="sm"/>
                      <a:tailEnd type="none" w="sm" len="sm"/>
                    </a:lnR>
                    <a:lnT w="9425" cap="flat" cmpd="sng">
                      <a:solidFill>
                        <a:schemeClr val="accent3"/>
                      </a:solidFill>
                      <a:prstDash val="solid"/>
                      <a:round/>
                      <a:headEnd type="none" w="sm" len="sm"/>
                      <a:tailEnd type="none" w="sm" len="sm"/>
                    </a:lnT>
                    <a:lnB w="9425" cap="flat" cmpd="sng">
                      <a:solidFill>
                        <a:schemeClr val="accent3"/>
                      </a:solidFill>
                      <a:prstDash val="solid"/>
                      <a:round/>
                      <a:headEnd type="none" w="sm" len="sm"/>
                      <a:tailEnd type="none" w="sm" len="sm"/>
                    </a:lnB>
                  </a:tcPr>
                </a:tc>
                <a:tc>
                  <a:txBody>
                    <a:bodyPr/>
                    <a:lstStyle/>
                    <a:p>
                      <a:pPr marL="0" lvl="0" indent="0" algn="ctr" rtl="0">
                        <a:lnSpc>
                          <a:spcPct val="100000"/>
                        </a:lnSpc>
                        <a:spcBef>
                          <a:spcPts val="1100"/>
                        </a:spcBef>
                        <a:spcAft>
                          <a:spcPts val="1100"/>
                        </a:spcAft>
                        <a:buNone/>
                      </a:pPr>
                      <a:r>
                        <a:rPr lang="en" sz="1200">
                          <a:solidFill>
                            <a:schemeClr val="accent3"/>
                          </a:solidFill>
                          <a:latin typeface="Abel"/>
                          <a:ea typeface="Abel"/>
                          <a:cs typeface="Abel"/>
                          <a:sym typeface="Abel"/>
                        </a:rPr>
                        <a:t>0.074579</a:t>
                      </a:r>
                      <a:endParaRPr sz="1200">
                        <a:solidFill>
                          <a:schemeClr val="accent3"/>
                        </a:solidFill>
                        <a:latin typeface="Abel"/>
                        <a:ea typeface="Abel"/>
                        <a:cs typeface="Abel"/>
                        <a:sym typeface="Abel"/>
                      </a:endParaRPr>
                    </a:p>
                  </a:txBody>
                  <a:tcPr marL="47625" marR="47625" marT="95250" marB="95250" anchor="ctr">
                    <a:lnL w="9425" cap="flat" cmpd="sng">
                      <a:solidFill>
                        <a:schemeClr val="accent3"/>
                      </a:solidFill>
                      <a:prstDash val="solid"/>
                      <a:round/>
                      <a:headEnd type="none" w="sm" len="sm"/>
                      <a:tailEnd type="none" w="sm" len="sm"/>
                    </a:lnL>
                    <a:lnR w="9425" cap="flat" cmpd="sng">
                      <a:solidFill>
                        <a:schemeClr val="accent3"/>
                      </a:solidFill>
                      <a:prstDash val="solid"/>
                      <a:round/>
                      <a:headEnd type="none" w="sm" len="sm"/>
                      <a:tailEnd type="none" w="sm" len="sm"/>
                    </a:lnR>
                    <a:lnT w="9425" cap="flat" cmpd="sng">
                      <a:solidFill>
                        <a:schemeClr val="accent3"/>
                      </a:solidFill>
                      <a:prstDash val="solid"/>
                      <a:round/>
                      <a:headEnd type="none" w="sm" len="sm"/>
                      <a:tailEnd type="none" w="sm" len="sm"/>
                    </a:lnT>
                    <a:lnB w="9425" cap="flat" cmpd="sng">
                      <a:solidFill>
                        <a:schemeClr val="accent3"/>
                      </a:solidFill>
                      <a:prstDash val="solid"/>
                      <a:round/>
                      <a:headEnd type="none" w="sm" len="sm"/>
                      <a:tailEnd type="none" w="sm" len="sm"/>
                    </a:lnB>
                  </a:tcPr>
                </a:tc>
                <a:tc>
                  <a:txBody>
                    <a:bodyPr/>
                    <a:lstStyle/>
                    <a:p>
                      <a:pPr marL="0" lvl="0" indent="0" algn="ctr" rtl="0">
                        <a:lnSpc>
                          <a:spcPct val="100000"/>
                        </a:lnSpc>
                        <a:spcBef>
                          <a:spcPts val="1100"/>
                        </a:spcBef>
                        <a:spcAft>
                          <a:spcPts val="1100"/>
                        </a:spcAft>
                        <a:buNone/>
                      </a:pPr>
                      <a:r>
                        <a:rPr lang="en" sz="1200">
                          <a:solidFill>
                            <a:schemeClr val="accent3"/>
                          </a:solidFill>
                          <a:latin typeface="Abel"/>
                          <a:ea typeface="Abel"/>
                          <a:cs typeface="Abel"/>
                          <a:sym typeface="Abel"/>
                        </a:rPr>
                        <a:t>0.204668</a:t>
                      </a:r>
                      <a:endParaRPr sz="1200">
                        <a:solidFill>
                          <a:schemeClr val="accent3"/>
                        </a:solidFill>
                        <a:latin typeface="Abel"/>
                        <a:ea typeface="Abel"/>
                        <a:cs typeface="Abel"/>
                        <a:sym typeface="Abel"/>
                      </a:endParaRPr>
                    </a:p>
                  </a:txBody>
                  <a:tcPr marL="47625" marR="47625" marT="95250" marB="95250" anchor="ctr">
                    <a:lnL w="9425" cap="flat" cmpd="sng">
                      <a:solidFill>
                        <a:schemeClr val="accent3"/>
                      </a:solidFill>
                      <a:prstDash val="solid"/>
                      <a:round/>
                      <a:headEnd type="none" w="sm" len="sm"/>
                      <a:tailEnd type="none" w="sm" len="sm"/>
                    </a:lnL>
                    <a:lnR w="9425" cap="flat" cmpd="sng">
                      <a:solidFill>
                        <a:schemeClr val="accent3"/>
                      </a:solidFill>
                      <a:prstDash val="solid"/>
                      <a:round/>
                      <a:headEnd type="none" w="sm" len="sm"/>
                      <a:tailEnd type="none" w="sm" len="sm"/>
                    </a:lnR>
                    <a:lnT w="9425" cap="flat" cmpd="sng">
                      <a:solidFill>
                        <a:schemeClr val="accent3"/>
                      </a:solidFill>
                      <a:prstDash val="solid"/>
                      <a:round/>
                      <a:headEnd type="none" w="sm" len="sm"/>
                      <a:tailEnd type="none" w="sm" len="sm"/>
                    </a:lnT>
                    <a:lnB w="9425" cap="flat" cmpd="sng">
                      <a:solidFill>
                        <a:schemeClr val="accent3"/>
                      </a:solidFill>
                      <a:prstDash val="solid"/>
                      <a:round/>
                      <a:headEnd type="none" w="sm" len="sm"/>
                      <a:tailEnd type="none" w="sm" len="sm"/>
                    </a:lnB>
                  </a:tcPr>
                </a:tc>
                <a:tc>
                  <a:txBody>
                    <a:bodyPr/>
                    <a:lstStyle/>
                    <a:p>
                      <a:pPr marL="0" lvl="0" indent="0" algn="ctr" rtl="0">
                        <a:lnSpc>
                          <a:spcPct val="100000"/>
                        </a:lnSpc>
                        <a:spcBef>
                          <a:spcPts val="1100"/>
                        </a:spcBef>
                        <a:spcAft>
                          <a:spcPts val="1100"/>
                        </a:spcAft>
                        <a:buNone/>
                      </a:pPr>
                      <a:r>
                        <a:rPr lang="en" sz="1200">
                          <a:solidFill>
                            <a:schemeClr val="accent3"/>
                          </a:solidFill>
                          <a:latin typeface="Abel"/>
                          <a:ea typeface="Abel"/>
                          <a:cs typeface="Abel"/>
                          <a:sym typeface="Abel"/>
                        </a:rPr>
                        <a:t>0.035778</a:t>
                      </a:r>
                      <a:endParaRPr sz="1200">
                        <a:solidFill>
                          <a:schemeClr val="accent3"/>
                        </a:solidFill>
                        <a:latin typeface="Abel"/>
                        <a:ea typeface="Abel"/>
                        <a:cs typeface="Abel"/>
                        <a:sym typeface="Abel"/>
                      </a:endParaRPr>
                    </a:p>
                  </a:txBody>
                  <a:tcPr marL="47625" marR="47625" marT="95250" marB="95250" anchor="ctr">
                    <a:lnL w="9425" cap="flat" cmpd="sng">
                      <a:solidFill>
                        <a:schemeClr val="accent3"/>
                      </a:solidFill>
                      <a:prstDash val="solid"/>
                      <a:round/>
                      <a:headEnd type="none" w="sm" len="sm"/>
                      <a:tailEnd type="none" w="sm" len="sm"/>
                    </a:lnL>
                    <a:lnR w="9425" cap="flat" cmpd="sng">
                      <a:solidFill>
                        <a:schemeClr val="accent3"/>
                      </a:solidFill>
                      <a:prstDash val="solid"/>
                      <a:round/>
                      <a:headEnd type="none" w="sm" len="sm"/>
                      <a:tailEnd type="none" w="sm" len="sm"/>
                    </a:lnR>
                    <a:lnT w="9425" cap="flat" cmpd="sng">
                      <a:solidFill>
                        <a:schemeClr val="accent3"/>
                      </a:solidFill>
                      <a:prstDash val="solid"/>
                      <a:round/>
                      <a:headEnd type="none" w="sm" len="sm"/>
                      <a:tailEnd type="none" w="sm" len="sm"/>
                    </a:lnT>
                    <a:lnB w="9425" cap="flat" cmpd="sng">
                      <a:solidFill>
                        <a:schemeClr val="accent3"/>
                      </a:solidFill>
                      <a:prstDash val="solid"/>
                      <a:round/>
                      <a:headEnd type="none" w="sm" len="sm"/>
                      <a:tailEnd type="none" w="sm" len="sm"/>
                    </a:lnB>
                  </a:tcPr>
                </a:tc>
                <a:tc>
                  <a:txBody>
                    <a:bodyPr/>
                    <a:lstStyle/>
                    <a:p>
                      <a:pPr marL="0" lvl="0" indent="0" algn="ctr" rtl="0">
                        <a:lnSpc>
                          <a:spcPct val="100000"/>
                        </a:lnSpc>
                        <a:spcBef>
                          <a:spcPts val="1100"/>
                        </a:spcBef>
                        <a:spcAft>
                          <a:spcPts val="1100"/>
                        </a:spcAft>
                        <a:buNone/>
                      </a:pPr>
                      <a:r>
                        <a:rPr lang="en" sz="1200">
                          <a:solidFill>
                            <a:schemeClr val="accent3"/>
                          </a:solidFill>
                          <a:latin typeface="Abel"/>
                          <a:ea typeface="Abel"/>
                          <a:cs typeface="Abel"/>
                          <a:sym typeface="Abel"/>
                        </a:rPr>
                        <a:t>0.604429</a:t>
                      </a:r>
                      <a:endParaRPr sz="1200">
                        <a:solidFill>
                          <a:schemeClr val="accent3"/>
                        </a:solidFill>
                        <a:latin typeface="Abel"/>
                        <a:ea typeface="Abel"/>
                        <a:cs typeface="Abel"/>
                        <a:sym typeface="Abel"/>
                      </a:endParaRPr>
                    </a:p>
                  </a:txBody>
                  <a:tcPr marL="47625" marR="47625" marT="95250" marB="95250" anchor="ctr">
                    <a:lnL w="9425" cap="flat" cmpd="sng">
                      <a:solidFill>
                        <a:schemeClr val="accent3"/>
                      </a:solidFill>
                      <a:prstDash val="solid"/>
                      <a:round/>
                      <a:headEnd type="none" w="sm" len="sm"/>
                      <a:tailEnd type="none" w="sm" len="sm"/>
                    </a:lnL>
                    <a:lnR w="9425" cap="flat" cmpd="sng">
                      <a:solidFill>
                        <a:schemeClr val="accent3"/>
                      </a:solidFill>
                      <a:prstDash val="solid"/>
                      <a:round/>
                      <a:headEnd type="none" w="sm" len="sm"/>
                      <a:tailEnd type="none" w="sm" len="sm"/>
                    </a:lnR>
                    <a:lnT w="9425" cap="flat" cmpd="sng">
                      <a:solidFill>
                        <a:schemeClr val="accent3"/>
                      </a:solidFill>
                      <a:prstDash val="solid"/>
                      <a:round/>
                      <a:headEnd type="none" w="sm" len="sm"/>
                      <a:tailEnd type="none" w="sm" len="sm"/>
                    </a:lnT>
                    <a:lnB w="9425" cap="flat" cmpd="sng">
                      <a:solidFill>
                        <a:schemeClr val="accent3"/>
                      </a:solidFill>
                      <a:prstDash val="solid"/>
                      <a:round/>
                      <a:headEnd type="none" w="sm" len="sm"/>
                      <a:tailEnd type="none" w="sm" len="sm"/>
                    </a:lnB>
                  </a:tcPr>
                </a:tc>
                <a:extLst>
                  <a:ext uri="{0D108BD9-81ED-4DB2-BD59-A6C34878D82A}">
                    <a16:rowId xmlns:a16="http://schemas.microsoft.com/office/drawing/2014/main" val="10004"/>
                  </a:ext>
                </a:extLst>
              </a:tr>
              <a:tr h="381000">
                <a:tc>
                  <a:txBody>
                    <a:bodyPr/>
                    <a:lstStyle/>
                    <a:p>
                      <a:pPr marL="0" lvl="0" indent="0" algn="ctr" rtl="0">
                        <a:lnSpc>
                          <a:spcPct val="100000"/>
                        </a:lnSpc>
                        <a:spcBef>
                          <a:spcPts val="1100"/>
                        </a:spcBef>
                        <a:spcAft>
                          <a:spcPts val="1100"/>
                        </a:spcAft>
                        <a:buNone/>
                      </a:pPr>
                      <a:r>
                        <a:rPr lang="en" sz="1200">
                          <a:solidFill>
                            <a:schemeClr val="accent3"/>
                          </a:solidFill>
                          <a:latin typeface="Abel"/>
                          <a:ea typeface="Abel"/>
                          <a:cs typeface="Abel"/>
                          <a:sym typeface="Abel"/>
                        </a:rPr>
                        <a:t>5</a:t>
                      </a:r>
                      <a:endParaRPr sz="1200">
                        <a:solidFill>
                          <a:schemeClr val="accent3"/>
                        </a:solidFill>
                        <a:latin typeface="Abel"/>
                        <a:ea typeface="Abel"/>
                        <a:cs typeface="Abel"/>
                        <a:sym typeface="Abel"/>
                      </a:endParaRPr>
                    </a:p>
                  </a:txBody>
                  <a:tcPr marL="47625" marR="47625" marT="95250" marB="95250" anchor="ctr">
                    <a:lnL w="9425" cap="flat" cmpd="sng">
                      <a:solidFill>
                        <a:schemeClr val="accent3"/>
                      </a:solidFill>
                      <a:prstDash val="solid"/>
                      <a:round/>
                      <a:headEnd type="none" w="sm" len="sm"/>
                      <a:tailEnd type="none" w="sm" len="sm"/>
                    </a:lnL>
                    <a:lnR w="9425" cap="flat" cmpd="sng">
                      <a:solidFill>
                        <a:schemeClr val="accent3"/>
                      </a:solidFill>
                      <a:prstDash val="solid"/>
                      <a:round/>
                      <a:headEnd type="none" w="sm" len="sm"/>
                      <a:tailEnd type="none" w="sm" len="sm"/>
                    </a:lnR>
                    <a:lnT w="9425" cap="flat" cmpd="sng">
                      <a:solidFill>
                        <a:schemeClr val="accent3"/>
                      </a:solidFill>
                      <a:prstDash val="solid"/>
                      <a:round/>
                      <a:headEnd type="none" w="sm" len="sm"/>
                      <a:tailEnd type="none" w="sm" len="sm"/>
                    </a:lnT>
                    <a:lnB w="9425" cap="flat" cmpd="sng">
                      <a:solidFill>
                        <a:schemeClr val="accent3"/>
                      </a:solidFill>
                      <a:prstDash val="solid"/>
                      <a:round/>
                      <a:headEnd type="none" w="sm" len="sm"/>
                      <a:tailEnd type="none" w="sm" len="sm"/>
                    </a:lnB>
                  </a:tcPr>
                </a:tc>
                <a:tc>
                  <a:txBody>
                    <a:bodyPr/>
                    <a:lstStyle/>
                    <a:p>
                      <a:pPr marL="0" lvl="0" indent="0" algn="ctr" rtl="0">
                        <a:lnSpc>
                          <a:spcPct val="100000"/>
                        </a:lnSpc>
                        <a:spcBef>
                          <a:spcPts val="1100"/>
                        </a:spcBef>
                        <a:spcAft>
                          <a:spcPts val="1100"/>
                        </a:spcAft>
                        <a:buNone/>
                      </a:pPr>
                      <a:r>
                        <a:rPr lang="en" sz="1200">
                          <a:solidFill>
                            <a:schemeClr val="accent3"/>
                          </a:solidFill>
                          <a:latin typeface="Abel"/>
                          <a:ea typeface="Abel"/>
                          <a:cs typeface="Abel"/>
                          <a:sym typeface="Abel"/>
                        </a:rPr>
                        <a:t>eecs-kth</a:t>
                      </a:r>
                      <a:endParaRPr sz="1200">
                        <a:solidFill>
                          <a:schemeClr val="accent3"/>
                        </a:solidFill>
                        <a:latin typeface="Abel"/>
                        <a:ea typeface="Abel"/>
                        <a:cs typeface="Abel"/>
                        <a:sym typeface="Abel"/>
                      </a:endParaRPr>
                    </a:p>
                  </a:txBody>
                  <a:tcPr marL="47625" marR="47625" marT="95250" marB="95250" anchor="ctr">
                    <a:lnL w="9425" cap="flat" cmpd="sng">
                      <a:solidFill>
                        <a:schemeClr val="accent3"/>
                      </a:solidFill>
                      <a:prstDash val="solid"/>
                      <a:round/>
                      <a:headEnd type="none" w="sm" len="sm"/>
                      <a:tailEnd type="none" w="sm" len="sm"/>
                    </a:lnL>
                    <a:lnR w="9425" cap="flat" cmpd="sng">
                      <a:solidFill>
                        <a:schemeClr val="accent3"/>
                      </a:solidFill>
                      <a:prstDash val="solid"/>
                      <a:round/>
                      <a:headEnd type="none" w="sm" len="sm"/>
                      <a:tailEnd type="none" w="sm" len="sm"/>
                    </a:lnR>
                    <a:lnT w="9425" cap="flat" cmpd="sng">
                      <a:solidFill>
                        <a:schemeClr val="accent3"/>
                      </a:solidFill>
                      <a:prstDash val="solid"/>
                      <a:round/>
                      <a:headEnd type="none" w="sm" len="sm"/>
                      <a:tailEnd type="none" w="sm" len="sm"/>
                    </a:lnT>
                    <a:lnB w="9425" cap="flat" cmpd="sng">
                      <a:solidFill>
                        <a:srgbClr val="000000"/>
                      </a:solidFill>
                      <a:prstDash val="solid"/>
                      <a:round/>
                      <a:headEnd type="none" w="sm" len="sm"/>
                      <a:tailEnd type="none" w="sm" len="sm"/>
                    </a:lnB>
                  </a:tcPr>
                </a:tc>
                <a:tc>
                  <a:txBody>
                    <a:bodyPr/>
                    <a:lstStyle/>
                    <a:p>
                      <a:pPr marL="0" lvl="0" indent="0" algn="ctr" rtl="0">
                        <a:lnSpc>
                          <a:spcPct val="100000"/>
                        </a:lnSpc>
                        <a:spcBef>
                          <a:spcPts val="1100"/>
                        </a:spcBef>
                        <a:spcAft>
                          <a:spcPts val="1100"/>
                        </a:spcAft>
                        <a:buNone/>
                      </a:pPr>
                      <a:r>
                        <a:rPr lang="en" sz="1200">
                          <a:solidFill>
                            <a:schemeClr val="accent3"/>
                          </a:solidFill>
                          <a:latin typeface="Abel"/>
                          <a:ea typeface="Abel"/>
                          <a:cs typeface="Abel"/>
                          <a:sym typeface="Abel"/>
                        </a:rPr>
                        <a:t>0.291664</a:t>
                      </a:r>
                      <a:endParaRPr sz="1200">
                        <a:solidFill>
                          <a:schemeClr val="accent3"/>
                        </a:solidFill>
                        <a:latin typeface="Abel"/>
                        <a:ea typeface="Abel"/>
                        <a:cs typeface="Abel"/>
                        <a:sym typeface="Abel"/>
                      </a:endParaRPr>
                    </a:p>
                  </a:txBody>
                  <a:tcPr marL="47625" marR="47625" marT="95250" marB="95250" anchor="ctr">
                    <a:lnL w="9425" cap="flat" cmpd="sng">
                      <a:solidFill>
                        <a:schemeClr val="accent3"/>
                      </a:solidFill>
                      <a:prstDash val="solid"/>
                      <a:round/>
                      <a:headEnd type="none" w="sm" len="sm"/>
                      <a:tailEnd type="none" w="sm" len="sm"/>
                    </a:lnL>
                    <a:lnR w="9425" cap="flat" cmpd="sng">
                      <a:solidFill>
                        <a:schemeClr val="accent3"/>
                      </a:solidFill>
                      <a:prstDash val="solid"/>
                      <a:round/>
                      <a:headEnd type="none" w="sm" len="sm"/>
                      <a:tailEnd type="none" w="sm" len="sm"/>
                    </a:lnR>
                    <a:lnT w="9425" cap="flat" cmpd="sng">
                      <a:solidFill>
                        <a:schemeClr val="accent3"/>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00000"/>
                        </a:lnSpc>
                        <a:spcBef>
                          <a:spcPts val="1100"/>
                        </a:spcBef>
                        <a:spcAft>
                          <a:spcPts val="1100"/>
                        </a:spcAft>
                        <a:buNone/>
                      </a:pPr>
                      <a:r>
                        <a:rPr lang="en" sz="1200">
                          <a:solidFill>
                            <a:schemeClr val="accent3"/>
                          </a:solidFill>
                          <a:latin typeface="Abel"/>
                          <a:ea typeface="Abel"/>
                          <a:cs typeface="Abel"/>
                          <a:sym typeface="Abel"/>
                        </a:rPr>
                        <a:t>0.115669</a:t>
                      </a:r>
                      <a:endParaRPr sz="1200">
                        <a:solidFill>
                          <a:schemeClr val="accent3"/>
                        </a:solidFill>
                        <a:latin typeface="Abel"/>
                        <a:ea typeface="Abel"/>
                        <a:cs typeface="Abel"/>
                        <a:sym typeface="Abel"/>
                      </a:endParaRPr>
                    </a:p>
                  </a:txBody>
                  <a:tcPr marL="47625" marR="47625" marT="95250" marB="95250" anchor="ctr">
                    <a:lnL w="9425" cap="flat" cmpd="sng">
                      <a:solidFill>
                        <a:schemeClr val="accent3"/>
                      </a:solidFill>
                      <a:prstDash val="solid"/>
                      <a:round/>
                      <a:headEnd type="none" w="sm" len="sm"/>
                      <a:tailEnd type="none" w="sm" len="sm"/>
                    </a:lnL>
                    <a:lnR w="9425" cap="flat" cmpd="sng">
                      <a:solidFill>
                        <a:schemeClr val="accent3"/>
                      </a:solidFill>
                      <a:prstDash val="solid"/>
                      <a:round/>
                      <a:headEnd type="none" w="sm" len="sm"/>
                      <a:tailEnd type="none" w="sm" len="sm"/>
                    </a:lnR>
                    <a:lnT w="9425" cap="flat" cmpd="sng">
                      <a:solidFill>
                        <a:schemeClr val="accent3"/>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00000"/>
                        </a:lnSpc>
                        <a:spcBef>
                          <a:spcPts val="1100"/>
                        </a:spcBef>
                        <a:spcAft>
                          <a:spcPts val="1100"/>
                        </a:spcAft>
                        <a:buNone/>
                      </a:pPr>
                      <a:r>
                        <a:rPr lang="en" sz="1200">
                          <a:solidFill>
                            <a:schemeClr val="accent3"/>
                          </a:solidFill>
                          <a:latin typeface="Abel"/>
                          <a:ea typeface="Abel"/>
                          <a:cs typeface="Abel"/>
                          <a:sym typeface="Abel"/>
                        </a:rPr>
                        <a:t>0.062403</a:t>
                      </a:r>
                      <a:endParaRPr sz="1200">
                        <a:solidFill>
                          <a:schemeClr val="accent3"/>
                        </a:solidFill>
                        <a:latin typeface="Abel"/>
                        <a:ea typeface="Abel"/>
                        <a:cs typeface="Abel"/>
                        <a:sym typeface="Abel"/>
                      </a:endParaRPr>
                    </a:p>
                  </a:txBody>
                  <a:tcPr marL="47625" marR="47625" marT="95250" marB="95250" anchor="ctr">
                    <a:lnL w="9425" cap="flat" cmpd="sng">
                      <a:solidFill>
                        <a:schemeClr val="accent3"/>
                      </a:solidFill>
                      <a:prstDash val="solid"/>
                      <a:round/>
                      <a:headEnd type="none" w="sm" len="sm"/>
                      <a:tailEnd type="none" w="sm" len="sm"/>
                    </a:lnL>
                    <a:lnR w="9425" cap="flat" cmpd="sng">
                      <a:solidFill>
                        <a:schemeClr val="accent3"/>
                      </a:solidFill>
                      <a:prstDash val="solid"/>
                      <a:round/>
                      <a:headEnd type="none" w="sm" len="sm"/>
                      <a:tailEnd type="none" w="sm" len="sm"/>
                    </a:lnR>
                    <a:lnT w="9425" cap="flat" cmpd="sng">
                      <a:solidFill>
                        <a:schemeClr val="accent3"/>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1100"/>
                        </a:spcBef>
                        <a:spcAft>
                          <a:spcPts val="1100"/>
                        </a:spcAft>
                        <a:buNone/>
                      </a:pPr>
                      <a:r>
                        <a:rPr lang="en" sz="1200">
                          <a:solidFill>
                            <a:schemeClr val="accent3"/>
                          </a:solidFill>
                          <a:latin typeface="Abel"/>
                          <a:ea typeface="Abel"/>
                          <a:cs typeface="Abel"/>
                          <a:sym typeface="Abel"/>
                        </a:rPr>
                        <a:t>0.131695</a:t>
                      </a:r>
                      <a:endParaRPr sz="1200">
                        <a:solidFill>
                          <a:schemeClr val="accent3"/>
                        </a:solidFill>
                        <a:latin typeface="Abel"/>
                        <a:ea typeface="Abel"/>
                        <a:cs typeface="Abel"/>
                        <a:sym typeface="Abel"/>
                      </a:endParaRPr>
                    </a:p>
                  </a:txBody>
                  <a:tcPr marL="47625" marR="47625" marT="95250" marB="95250" anchor="ctr">
                    <a:lnL w="9425" cap="flat" cmpd="sng">
                      <a:solidFill>
                        <a:schemeClr val="accent3"/>
                      </a:solidFill>
                      <a:prstDash val="solid"/>
                      <a:round/>
                      <a:headEnd type="none" w="sm" len="sm"/>
                      <a:tailEnd type="none" w="sm" len="sm"/>
                    </a:lnL>
                    <a:lnR w="9425" cap="flat" cmpd="sng">
                      <a:solidFill>
                        <a:schemeClr val="accent3"/>
                      </a:solidFill>
                      <a:prstDash val="solid"/>
                      <a:round/>
                      <a:headEnd type="none" w="sm" len="sm"/>
                      <a:tailEnd type="none" w="sm" len="sm"/>
                    </a:lnR>
                    <a:lnT w="9425" cap="flat" cmpd="sng">
                      <a:solidFill>
                        <a:schemeClr val="accent3"/>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1100"/>
                        </a:spcBef>
                        <a:spcAft>
                          <a:spcPts val="1100"/>
                        </a:spcAft>
                        <a:buNone/>
                      </a:pPr>
                      <a:r>
                        <a:rPr lang="en" sz="1200">
                          <a:solidFill>
                            <a:schemeClr val="accent3"/>
                          </a:solidFill>
                          <a:latin typeface="Abel"/>
                          <a:ea typeface="Abel"/>
                          <a:cs typeface="Abel"/>
                          <a:sym typeface="Abel"/>
                        </a:rPr>
                        <a:t>0.021826</a:t>
                      </a:r>
                      <a:endParaRPr sz="1200">
                        <a:solidFill>
                          <a:schemeClr val="accent3"/>
                        </a:solidFill>
                        <a:latin typeface="Abel"/>
                        <a:ea typeface="Abel"/>
                        <a:cs typeface="Abel"/>
                        <a:sym typeface="Abel"/>
                      </a:endParaRPr>
                    </a:p>
                  </a:txBody>
                  <a:tcPr marL="47625" marR="47625" marT="95250" marB="95250" anchor="ctr">
                    <a:lnL w="9425" cap="flat" cmpd="sng">
                      <a:solidFill>
                        <a:schemeClr val="accent3"/>
                      </a:solidFill>
                      <a:prstDash val="solid"/>
                      <a:round/>
                      <a:headEnd type="none" w="sm" len="sm"/>
                      <a:tailEnd type="none" w="sm" len="sm"/>
                    </a:lnL>
                    <a:lnR w="9425" cap="flat" cmpd="sng">
                      <a:solidFill>
                        <a:schemeClr val="accent3"/>
                      </a:solidFill>
                      <a:prstDash val="solid"/>
                      <a:round/>
                      <a:headEnd type="none" w="sm" len="sm"/>
                      <a:tailEnd type="none" w="sm" len="sm"/>
                    </a:lnR>
                    <a:lnT w="9425" cap="flat" cmpd="sng">
                      <a:solidFill>
                        <a:schemeClr val="accent3"/>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1100"/>
                        </a:spcBef>
                        <a:spcAft>
                          <a:spcPts val="1100"/>
                        </a:spcAft>
                        <a:buNone/>
                      </a:pPr>
                      <a:r>
                        <a:rPr lang="en" sz="1200">
                          <a:solidFill>
                            <a:schemeClr val="accent3"/>
                          </a:solidFill>
                          <a:latin typeface="Abel"/>
                          <a:ea typeface="Abel"/>
                          <a:cs typeface="Abel"/>
                          <a:sym typeface="Abel"/>
                        </a:rPr>
                        <a:t>0.572823</a:t>
                      </a:r>
                      <a:endParaRPr sz="1200">
                        <a:solidFill>
                          <a:schemeClr val="accent3"/>
                        </a:solidFill>
                        <a:latin typeface="Abel"/>
                        <a:ea typeface="Abel"/>
                        <a:cs typeface="Abel"/>
                        <a:sym typeface="Abel"/>
                      </a:endParaRPr>
                    </a:p>
                  </a:txBody>
                  <a:tcPr marL="47625" marR="47625" marT="95250" marB="95250" anchor="ctr">
                    <a:lnL w="9425" cap="flat" cmpd="sng">
                      <a:solidFill>
                        <a:schemeClr val="accent3"/>
                      </a:solidFill>
                      <a:prstDash val="solid"/>
                      <a:round/>
                      <a:headEnd type="none" w="sm" len="sm"/>
                      <a:tailEnd type="none" w="sm" len="sm"/>
                    </a:lnL>
                    <a:lnR w="9425" cap="flat" cmpd="sng">
                      <a:solidFill>
                        <a:schemeClr val="accent3"/>
                      </a:solidFill>
                      <a:prstDash val="solid"/>
                      <a:round/>
                      <a:headEnd type="none" w="sm" len="sm"/>
                      <a:tailEnd type="none" w="sm" len="sm"/>
                    </a:lnR>
                    <a:lnT w="9425" cap="flat" cmpd="sng">
                      <a:solidFill>
                        <a:schemeClr val="accent3"/>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r h="381000">
                <a:tc>
                  <a:txBody>
                    <a:bodyPr/>
                    <a:lstStyle/>
                    <a:p>
                      <a:pPr marL="0" lvl="0" indent="0" algn="ctr" rtl="0">
                        <a:lnSpc>
                          <a:spcPct val="100000"/>
                        </a:lnSpc>
                        <a:spcBef>
                          <a:spcPts val="1100"/>
                        </a:spcBef>
                        <a:spcAft>
                          <a:spcPts val="1100"/>
                        </a:spcAft>
                        <a:buNone/>
                      </a:pPr>
                      <a:r>
                        <a:rPr lang="en" sz="1200">
                          <a:solidFill>
                            <a:schemeClr val="accent3"/>
                          </a:solidFill>
                          <a:latin typeface="Abel"/>
                          <a:ea typeface="Abel"/>
                          <a:cs typeface="Abel"/>
                          <a:sym typeface="Abel"/>
                        </a:rPr>
                        <a:t>6</a:t>
                      </a:r>
                      <a:endParaRPr sz="1200">
                        <a:solidFill>
                          <a:schemeClr val="accent3"/>
                        </a:solidFill>
                        <a:latin typeface="Abel"/>
                        <a:ea typeface="Abel"/>
                        <a:cs typeface="Abel"/>
                        <a:sym typeface="Abel"/>
                      </a:endParaRPr>
                    </a:p>
                  </a:txBody>
                  <a:tcPr marL="47625" marR="47625" marT="95250" marB="95250" anchor="ctr">
                    <a:lnL w="9425" cap="flat" cmpd="sng">
                      <a:solidFill>
                        <a:schemeClr val="accent3"/>
                      </a:solidFill>
                      <a:prstDash val="solid"/>
                      <a:round/>
                      <a:headEnd type="none" w="sm" len="sm"/>
                      <a:tailEnd type="none" w="sm" len="sm"/>
                    </a:lnL>
                    <a:lnR w="9425" cap="flat" cmpd="sng">
                      <a:solidFill>
                        <a:srgbClr val="000000"/>
                      </a:solidFill>
                      <a:prstDash val="solid"/>
                      <a:round/>
                      <a:headEnd type="none" w="sm" len="sm"/>
                      <a:tailEnd type="none" w="sm" len="sm"/>
                    </a:lnR>
                    <a:lnT w="9425" cap="flat" cmpd="sng">
                      <a:solidFill>
                        <a:schemeClr val="accent3"/>
                      </a:solidFill>
                      <a:prstDash val="solid"/>
                      <a:round/>
                      <a:headEnd type="none" w="sm" len="sm"/>
                      <a:tailEnd type="none" w="sm" len="sm"/>
                    </a:lnT>
                    <a:lnB w="9425" cap="flat" cmpd="sng">
                      <a:solidFill>
                        <a:schemeClr val="accent3"/>
                      </a:solidFill>
                      <a:prstDash val="solid"/>
                      <a:round/>
                      <a:headEnd type="none" w="sm" len="sm"/>
                      <a:tailEnd type="none" w="sm" len="sm"/>
                    </a:lnB>
                  </a:tcPr>
                </a:tc>
                <a:tc>
                  <a:txBody>
                    <a:bodyPr/>
                    <a:lstStyle/>
                    <a:p>
                      <a:pPr marL="0" lvl="0" indent="0" algn="ctr" rtl="0">
                        <a:lnSpc>
                          <a:spcPct val="100000"/>
                        </a:lnSpc>
                        <a:spcBef>
                          <a:spcPts val="1100"/>
                        </a:spcBef>
                        <a:spcAft>
                          <a:spcPts val="1100"/>
                        </a:spcAft>
                        <a:buNone/>
                      </a:pPr>
                      <a:r>
                        <a:rPr lang="en" sz="1200">
                          <a:solidFill>
                            <a:schemeClr val="accent3"/>
                          </a:solidFill>
                          <a:latin typeface="Abel"/>
                          <a:ea typeface="Abel"/>
                          <a:cs typeface="Abel"/>
                          <a:sym typeface="Abel"/>
                        </a:rPr>
                        <a:t>fdallaserra</a:t>
                      </a:r>
                      <a:endParaRPr sz="1200">
                        <a:solidFill>
                          <a:schemeClr val="accent3"/>
                        </a:solidFill>
                        <a:latin typeface="Abel"/>
                        <a:ea typeface="Abel"/>
                        <a:cs typeface="Abel"/>
                        <a:sym typeface="Abel"/>
                      </a:endParaRPr>
                    </a:p>
                  </a:txBody>
                  <a:tcPr marL="47625" marR="47625" marT="95250" marB="95250" anchor="ctr">
                    <a:lnL w="94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425" cap="flat" cmpd="sng">
                      <a:solidFill>
                        <a:srgbClr val="000000"/>
                      </a:solidFill>
                      <a:prstDash val="solid"/>
                      <a:round/>
                      <a:headEnd type="none" w="sm" len="sm"/>
                      <a:tailEnd type="none" w="sm" len="sm"/>
                    </a:lnT>
                    <a:lnB w="9425" cap="flat" cmpd="sng">
                      <a:solidFill>
                        <a:srgbClr val="000000"/>
                      </a:solidFill>
                      <a:prstDash val="solid"/>
                      <a:round/>
                      <a:headEnd type="none" w="sm" len="sm"/>
                      <a:tailEnd type="none" w="sm" len="sm"/>
                    </a:lnB>
                    <a:solidFill>
                      <a:schemeClr val="dk1"/>
                    </a:solidFill>
                  </a:tcPr>
                </a:tc>
                <a:tc>
                  <a:txBody>
                    <a:bodyPr/>
                    <a:lstStyle/>
                    <a:p>
                      <a:pPr marL="0" lvl="0" indent="0" algn="ctr" rtl="0">
                        <a:lnSpc>
                          <a:spcPct val="115000"/>
                        </a:lnSpc>
                        <a:spcBef>
                          <a:spcPts val="1100"/>
                        </a:spcBef>
                        <a:spcAft>
                          <a:spcPts val="1100"/>
                        </a:spcAft>
                        <a:buNone/>
                      </a:pPr>
                      <a:r>
                        <a:rPr lang="en" sz="1200">
                          <a:solidFill>
                            <a:schemeClr val="accent3"/>
                          </a:solidFill>
                          <a:latin typeface="Abel"/>
                          <a:ea typeface="Abel"/>
                          <a:cs typeface="Abel"/>
                          <a:sym typeface="Abel"/>
                        </a:rPr>
                        <a:t>0.291316</a:t>
                      </a:r>
                      <a:endParaRPr sz="1200">
                        <a:solidFill>
                          <a:schemeClr val="accent3"/>
                        </a:solidFill>
                        <a:latin typeface="Abel"/>
                        <a:ea typeface="Abel"/>
                        <a:cs typeface="Abel"/>
                        <a:sym typeface="Abel"/>
                      </a:endParaRPr>
                    </a:p>
                  </a:txBody>
                  <a:tcPr marL="47625" marR="47625" marT="95250" marB="952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dk1"/>
                    </a:solidFill>
                  </a:tcPr>
                </a:tc>
                <a:tc>
                  <a:txBody>
                    <a:bodyPr/>
                    <a:lstStyle/>
                    <a:p>
                      <a:pPr marL="0" lvl="0" indent="0" algn="ctr" rtl="0">
                        <a:lnSpc>
                          <a:spcPct val="115000"/>
                        </a:lnSpc>
                        <a:spcBef>
                          <a:spcPts val="1100"/>
                        </a:spcBef>
                        <a:spcAft>
                          <a:spcPts val="1100"/>
                        </a:spcAft>
                        <a:buNone/>
                      </a:pPr>
                      <a:r>
                        <a:rPr lang="en" sz="1200">
                          <a:solidFill>
                            <a:schemeClr val="accent3"/>
                          </a:solidFill>
                          <a:latin typeface="Abel"/>
                          <a:ea typeface="Abel"/>
                          <a:cs typeface="Abel"/>
                          <a:sym typeface="Abel"/>
                        </a:rPr>
                        <a:t>0.201163</a:t>
                      </a:r>
                      <a:endParaRPr sz="1200">
                        <a:solidFill>
                          <a:schemeClr val="accent3"/>
                        </a:solidFill>
                        <a:latin typeface="Abel"/>
                        <a:ea typeface="Abel"/>
                        <a:cs typeface="Abel"/>
                        <a:sym typeface="Abel"/>
                      </a:endParaRPr>
                    </a:p>
                  </a:txBody>
                  <a:tcPr marL="47625" marR="47625" marT="95250" marB="952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dk1"/>
                    </a:solidFill>
                  </a:tcPr>
                </a:tc>
                <a:tc>
                  <a:txBody>
                    <a:bodyPr/>
                    <a:lstStyle/>
                    <a:p>
                      <a:pPr marL="0" lvl="0" indent="0" algn="ctr" rtl="0">
                        <a:lnSpc>
                          <a:spcPct val="115000"/>
                        </a:lnSpc>
                        <a:spcBef>
                          <a:spcPts val="1100"/>
                        </a:spcBef>
                        <a:spcAft>
                          <a:spcPts val="1100"/>
                        </a:spcAft>
                        <a:buNone/>
                      </a:pPr>
                      <a:r>
                        <a:rPr lang="en" sz="1200">
                          <a:solidFill>
                            <a:schemeClr val="accent3"/>
                          </a:solidFill>
                          <a:latin typeface="Abel"/>
                          <a:ea typeface="Abel"/>
                          <a:cs typeface="Abel"/>
                          <a:sym typeface="Abel"/>
                        </a:rPr>
                        <a:t>0.081942</a:t>
                      </a:r>
                      <a:endParaRPr sz="1200">
                        <a:solidFill>
                          <a:schemeClr val="accent3"/>
                        </a:solidFill>
                        <a:latin typeface="Abel"/>
                        <a:ea typeface="Abel"/>
                        <a:cs typeface="Abel"/>
                        <a:sym typeface="Abel"/>
                      </a:endParaRPr>
                    </a:p>
                  </a:txBody>
                  <a:tcPr marL="47625" marR="47625" marT="95250" marB="952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dk1"/>
                    </a:solidFill>
                  </a:tcPr>
                </a:tc>
                <a:tc>
                  <a:txBody>
                    <a:bodyPr/>
                    <a:lstStyle/>
                    <a:p>
                      <a:pPr marL="0" lvl="0" indent="0" algn="ctr" rtl="0">
                        <a:lnSpc>
                          <a:spcPct val="115000"/>
                        </a:lnSpc>
                        <a:spcBef>
                          <a:spcPts val="1100"/>
                        </a:spcBef>
                        <a:spcAft>
                          <a:spcPts val="1100"/>
                        </a:spcAft>
                        <a:buNone/>
                      </a:pPr>
                      <a:r>
                        <a:rPr lang="en" sz="1200">
                          <a:solidFill>
                            <a:schemeClr val="accent3"/>
                          </a:solidFill>
                          <a:latin typeface="Abel"/>
                          <a:ea typeface="Abel"/>
                          <a:cs typeface="Abel"/>
                          <a:sym typeface="Abel"/>
                        </a:rPr>
                        <a:t>0.256383</a:t>
                      </a:r>
                      <a:endParaRPr sz="1200">
                        <a:solidFill>
                          <a:schemeClr val="accent3"/>
                        </a:solidFill>
                        <a:latin typeface="Abel"/>
                        <a:ea typeface="Abel"/>
                        <a:cs typeface="Abel"/>
                        <a:sym typeface="Abel"/>
                      </a:endParaRPr>
                    </a:p>
                  </a:txBody>
                  <a:tcPr marL="47625" marR="47625" marT="95250" marB="952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dk1"/>
                    </a:solidFill>
                  </a:tcPr>
                </a:tc>
                <a:tc>
                  <a:txBody>
                    <a:bodyPr/>
                    <a:lstStyle/>
                    <a:p>
                      <a:pPr marL="0" lvl="0" indent="0" algn="ctr" rtl="0">
                        <a:lnSpc>
                          <a:spcPct val="115000"/>
                        </a:lnSpc>
                        <a:spcBef>
                          <a:spcPts val="1100"/>
                        </a:spcBef>
                        <a:spcAft>
                          <a:spcPts val="1100"/>
                        </a:spcAft>
                        <a:buNone/>
                      </a:pPr>
                      <a:r>
                        <a:rPr lang="en" sz="1200">
                          <a:solidFill>
                            <a:schemeClr val="accent3"/>
                          </a:solidFill>
                          <a:latin typeface="Abel"/>
                          <a:ea typeface="Abel"/>
                          <a:cs typeface="Abel"/>
                          <a:sym typeface="Abel"/>
                        </a:rPr>
                        <a:t>0.046359</a:t>
                      </a:r>
                      <a:endParaRPr sz="1200">
                        <a:solidFill>
                          <a:schemeClr val="accent3"/>
                        </a:solidFill>
                        <a:latin typeface="Abel"/>
                        <a:ea typeface="Abel"/>
                        <a:cs typeface="Abel"/>
                        <a:sym typeface="Abel"/>
                      </a:endParaRPr>
                    </a:p>
                  </a:txBody>
                  <a:tcPr marL="47625" marR="47625" marT="95250" marB="952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dk1"/>
                    </a:solidFill>
                  </a:tcPr>
                </a:tc>
                <a:tc>
                  <a:txBody>
                    <a:bodyPr/>
                    <a:lstStyle/>
                    <a:p>
                      <a:pPr marL="0" lvl="0" indent="0" algn="ctr" rtl="0">
                        <a:lnSpc>
                          <a:spcPct val="115000"/>
                        </a:lnSpc>
                        <a:spcBef>
                          <a:spcPts val="1100"/>
                        </a:spcBef>
                        <a:spcAft>
                          <a:spcPts val="1100"/>
                        </a:spcAft>
                        <a:buNone/>
                      </a:pPr>
                      <a:r>
                        <a:rPr lang="en" sz="1200">
                          <a:solidFill>
                            <a:schemeClr val="accent3"/>
                          </a:solidFill>
                          <a:latin typeface="Abel"/>
                          <a:ea typeface="Abel"/>
                          <a:cs typeface="Abel"/>
                          <a:sym typeface="Abel"/>
                        </a:rPr>
                        <a:t>0.610078</a:t>
                      </a:r>
                      <a:endParaRPr sz="1200" b="1">
                        <a:solidFill>
                          <a:schemeClr val="accent3"/>
                        </a:solidFill>
                        <a:latin typeface="Abel"/>
                        <a:ea typeface="Abel"/>
                        <a:cs typeface="Abel"/>
                        <a:sym typeface="Abel"/>
                      </a:endParaRPr>
                    </a:p>
                  </a:txBody>
                  <a:tcPr marL="47625" marR="47625" marT="95250" marB="952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dk1"/>
                    </a:solidFill>
                  </a:tcPr>
                </a:tc>
                <a:extLst>
                  <a:ext uri="{0D108BD9-81ED-4DB2-BD59-A6C34878D82A}">
                    <a16:rowId xmlns:a16="http://schemas.microsoft.com/office/drawing/2014/main" val="10006"/>
                  </a:ext>
                </a:extLst>
              </a:tr>
              <a:tr h="381000">
                <a:tc>
                  <a:txBody>
                    <a:bodyPr/>
                    <a:lstStyle/>
                    <a:p>
                      <a:pPr marL="0" lvl="0" indent="0" algn="ctr" rtl="0">
                        <a:lnSpc>
                          <a:spcPct val="100000"/>
                        </a:lnSpc>
                        <a:spcBef>
                          <a:spcPts val="1100"/>
                        </a:spcBef>
                        <a:spcAft>
                          <a:spcPts val="1100"/>
                        </a:spcAft>
                        <a:buNone/>
                      </a:pPr>
                      <a:r>
                        <a:rPr lang="en" sz="1200">
                          <a:solidFill>
                            <a:schemeClr val="accent3"/>
                          </a:solidFill>
                          <a:latin typeface="Abel"/>
                          <a:ea typeface="Abel"/>
                          <a:cs typeface="Abel"/>
                          <a:sym typeface="Abel"/>
                        </a:rPr>
                        <a:t>7</a:t>
                      </a:r>
                      <a:endParaRPr sz="1200">
                        <a:solidFill>
                          <a:schemeClr val="accent3"/>
                        </a:solidFill>
                        <a:latin typeface="Abel"/>
                        <a:ea typeface="Abel"/>
                        <a:cs typeface="Abel"/>
                        <a:sym typeface="Abel"/>
                      </a:endParaRPr>
                    </a:p>
                  </a:txBody>
                  <a:tcPr marL="47625" marR="47625" marT="95250" marB="95250" anchor="ctr">
                    <a:lnL w="9425" cap="flat" cmpd="sng">
                      <a:solidFill>
                        <a:schemeClr val="accent3"/>
                      </a:solidFill>
                      <a:prstDash val="solid"/>
                      <a:round/>
                      <a:headEnd type="none" w="sm" len="sm"/>
                      <a:tailEnd type="none" w="sm" len="sm"/>
                    </a:lnL>
                    <a:lnR w="9425" cap="flat" cmpd="sng">
                      <a:solidFill>
                        <a:srgbClr val="000000"/>
                      </a:solidFill>
                      <a:prstDash val="solid"/>
                      <a:round/>
                      <a:headEnd type="none" w="sm" len="sm"/>
                      <a:tailEnd type="none" w="sm" len="sm"/>
                    </a:lnR>
                    <a:lnT w="9425" cap="flat" cmpd="sng">
                      <a:solidFill>
                        <a:schemeClr val="accent3"/>
                      </a:solidFill>
                      <a:prstDash val="solid"/>
                      <a:round/>
                      <a:headEnd type="none" w="sm" len="sm"/>
                      <a:tailEnd type="none" w="sm" len="sm"/>
                    </a:lnT>
                    <a:lnB w="9425" cap="flat" cmpd="sng">
                      <a:solidFill>
                        <a:schemeClr val="accent3"/>
                      </a:solidFill>
                      <a:prstDash val="solid"/>
                      <a:round/>
                      <a:headEnd type="none" w="sm" len="sm"/>
                      <a:tailEnd type="none" w="sm" len="sm"/>
                    </a:lnB>
                  </a:tcPr>
                </a:tc>
                <a:tc>
                  <a:txBody>
                    <a:bodyPr/>
                    <a:lstStyle/>
                    <a:p>
                      <a:pPr marL="0" lvl="0" indent="0" algn="ctr" rtl="0">
                        <a:lnSpc>
                          <a:spcPct val="100000"/>
                        </a:lnSpc>
                        <a:spcBef>
                          <a:spcPts val="1100"/>
                        </a:spcBef>
                        <a:spcAft>
                          <a:spcPts val="1100"/>
                        </a:spcAft>
                        <a:buNone/>
                      </a:pPr>
                      <a:r>
                        <a:rPr lang="en" sz="1200">
                          <a:solidFill>
                            <a:schemeClr val="accent3"/>
                          </a:solidFill>
                          <a:latin typeface="Abel"/>
                          <a:ea typeface="Abel"/>
                          <a:cs typeface="Abel"/>
                          <a:sym typeface="Abel"/>
                        </a:rPr>
                        <a:t>kdelab</a:t>
                      </a:r>
                      <a:endParaRPr sz="1200">
                        <a:solidFill>
                          <a:schemeClr val="accent3"/>
                        </a:solidFill>
                        <a:latin typeface="Abel"/>
                        <a:ea typeface="Abel"/>
                        <a:cs typeface="Abel"/>
                        <a:sym typeface="Abel"/>
                      </a:endParaRPr>
                    </a:p>
                  </a:txBody>
                  <a:tcPr marL="47625" marR="47625" marT="95250" marB="95250" anchor="ctr">
                    <a:lnL w="94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425" cap="flat" cmpd="sng">
                      <a:solidFill>
                        <a:srgbClr val="000000"/>
                      </a:solidFill>
                      <a:prstDash val="solid"/>
                      <a:round/>
                      <a:headEnd type="none" w="sm" len="sm"/>
                      <a:tailEnd type="none" w="sm" len="sm"/>
                    </a:lnT>
                    <a:lnB w="9425" cap="flat" cmpd="sng">
                      <a:solidFill>
                        <a:srgbClr val="000000"/>
                      </a:solidFill>
                      <a:prstDash val="solid"/>
                      <a:round/>
                      <a:headEnd type="none" w="sm" len="sm"/>
                      <a:tailEnd type="none" w="sm" len="sm"/>
                    </a:lnB>
                    <a:solidFill>
                      <a:schemeClr val="dk1"/>
                    </a:solidFill>
                  </a:tcPr>
                </a:tc>
                <a:tc>
                  <a:txBody>
                    <a:bodyPr/>
                    <a:lstStyle/>
                    <a:p>
                      <a:pPr marL="0" lvl="0" indent="0" algn="ctr" rtl="0">
                        <a:lnSpc>
                          <a:spcPct val="115000"/>
                        </a:lnSpc>
                        <a:spcBef>
                          <a:spcPts val="1100"/>
                        </a:spcBef>
                        <a:spcAft>
                          <a:spcPts val="1100"/>
                        </a:spcAft>
                        <a:buNone/>
                      </a:pPr>
                      <a:r>
                        <a:rPr lang="en" sz="1200">
                          <a:solidFill>
                            <a:schemeClr val="accent3"/>
                          </a:solidFill>
                          <a:latin typeface="Abel"/>
                          <a:ea typeface="Abel"/>
                          <a:cs typeface="Abel"/>
                          <a:sym typeface="Abel"/>
                        </a:rPr>
                        <a:t>0.278265</a:t>
                      </a:r>
                      <a:endParaRPr sz="1200">
                        <a:solidFill>
                          <a:schemeClr val="accent3"/>
                        </a:solidFill>
                        <a:latin typeface="Abel"/>
                        <a:ea typeface="Abel"/>
                        <a:cs typeface="Abel"/>
                        <a:sym typeface="Abel"/>
                      </a:endParaRPr>
                    </a:p>
                  </a:txBody>
                  <a:tcPr marL="47625" marR="47625" marT="95250" marB="952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dk1"/>
                    </a:solidFill>
                  </a:tcPr>
                </a:tc>
                <a:tc>
                  <a:txBody>
                    <a:bodyPr/>
                    <a:lstStyle/>
                    <a:p>
                      <a:pPr marL="0" lvl="0" indent="0" algn="ctr" rtl="0">
                        <a:lnSpc>
                          <a:spcPct val="115000"/>
                        </a:lnSpc>
                        <a:spcBef>
                          <a:spcPts val="1100"/>
                        </a:spcBef>
                        <a:spcAft>
                          <a:spcPts val="1100"/>
                        </a:spcAft>
                        <a:buNone/>
                      </a:pPr>
                      <a:r>
                        <a:rPr lang="en" sz="1200">
                          <a:solidFill>
                            <a:schemeClr val="accent3"/>
                          </a:solidFill>
                          <a:latin typeface="Abel"/>
                          <a:ea typeface="Abel"/>
                          <a:cs typeface="Abel"/>
                          <a:sym typeface="Abel"/>
                        </a:rPr>
                        <a:t>0.158389</a:t>
                      </a:r>
                      <a:endParaRPr sz="1200">
                        <a:solidFill>
                          <a:schemeClr val="accent3"/>
                        </a:solidFill>
                        <a:latin typeface="Abel"/>
                        <a:ea typeface="Abel"/>
                        <a:cs typeface="Abel"/>
                        <a:sym typeface="Abel"/>
                      </a:endParaRPr>
                    </a:p>
                  </a:txBody>
                  <a:tcPr marL="47625" marR="47625" marT="95250" marB="952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dk1"/>
                    </a:solidFill>
                  </a:tcPr>
                </a:tc>
                <a:tc>
                  <a:txBody>
                    <a:bodyPr/>
                    <a:lstStyle/>
                    <a:p>
                      <a:pPr marL="0" lvl="0" indent="0" algn="ctr" rtl="0">
                        <a:lnSpc>
                          <a:spcPct val="115000"/>
                        </a:lnSpc>
                        <a:spcBef>
                          <a:spcPts val="1100"/>
                        </a:spcBef>
                        <a:spcAft>
                          <a:spcPts val="1100"/>
                        </a:spcAft>
                        <a:buNone/>
                      </a:pPr>
                      <a:r>
                        <a:rPr lang="en" sz="1200">
                          <a:solidFill>
                            <a:schemeClr val="accent3"/>
                          </a:solidFill>
                          <a:latin typeface="Abel"/>
                          <a:ea typeface="Abel"/>
                          <a:cs typeface="Abel"/>
                          <a:sym typeface="Abel"/>
                        </a:rPr>
                        <a:t>0.073531</a:t>
                      </a:r>
                      <a:endParaRPr sz="1200">
                        <a:solidFill>
                          <a:schemeClr val="accent3"/>
                        </a:solidFill>
                        <a:latin typeface="Abel"/>
                        <a:ea typeface="Abel"/>
                        <a:cs typeface="Abel"/>
                        <a:sym typeface="Abel"/>
                      </a:endParaRPr>
                    </a:p>
                  </a:txBody>
                  <a:tcPr marL="47625" marR="47625" marT="95250" marB="952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dk1"/>
                    </a:solidFill>
                  </a:tcPr>
                </a:tc>
                <a:tc>
                  <a:txBody>
                    <a:bodyPr/>
                    <a:lstStyle/>
                    <a:p>
                      <a:pPr marL="0" lvl="0" indent="0" algn="ctr" rtl="0">
                        <a:lnSpc>
                          <a:spcPct val="115000"/>
                        </a:lnSpc>
                        <a:spcBef>
                          <a:spcPts val="1100"/>
                        </a:spcBef>
                        <a:spcAft>
                          <a:spcPts val="1100"/>
                        </a:spcAft>
                        <a:buNone/>
                      </a:pPr>
                      <a:r>
                        <a:rPr lang="en" sz="1200">
                          <a:solidFill>
                            <a:schemeClr val="accent3"/>
                          </a:solidFill>
                          <a:latin typeface="Abel"/>
                          <a:ea typeface="Abel"/>
                          <a:cs typeface="Abel"/>
                          <a:sym typeface="Abel"/>
                        </a:rPr>
                        <a:t>0.411406</a:t>
                      </a:r>
                      <a:endParaRPr sz="1200">
                        <a:solidFill>
                          <a:schemeClr val="accent3"/>
                        </a:solidFill>
                        <a:latin typeface="Abel"/>
                        <a:ea typeface="Abel"/>
                        <a:cs typeface="Abel"/>
                        <a:sym typeface="Abel"/>
                      </a:endParaRPr>
                    </a:p>
                  </a:txBody>
                  <a:tcPr marL="47625" marR="47625" marT="95250" marB="952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dk1"/>
                    </a:solidFill>
                  </a:tcPr>
                </a:tc>
                <a:tc>
                  <a:txBody>
                    <a:bodyPr/>
                    <a:lstStyle/>
                    <a:p>
                      <a:pPr marL="0" lvl="0" indent="0" algn="ctr" rtl="0">
                        <a:lnSpc>
                          <a:spcPct val="115000"/>
                        </a:lnSpc>
                        <a:spcBef>
                          <a:spcPts val="1100"/>
                        </a:spcBef>
                        <a:spcAft>
                          <a:spcPts val="1100"/>
                        </a:spcAft>
                        <a:buNone/>
                      </a:pPr>
                      <a:r>
                        <a:rPr lang="en" sz="1200">
                          <a:solidFill>
                            <a:schemeClr val="accent3"/>
                          </a:solidFill>
                          <a:latin typeface="Abel"/>
                          <a:ea typeface="Abel"/>
                          <a:cs typeface="Abel"/>
                          <a:sym typeface="Abel"/>
                        </a:rPr>
                        <a:t>0.051164</a:t>
                      </a:r>
                      <a:endParaRPr sz="1200">
                        <a:solidFill>
                          <a:schemeClr val="accent3"/>
                        </a:solidFill>
                        <a:latin typeface="Abel"/>
                        <a:ea typeface="Abel"/>
                        <a:cs typeface="Abel"/>
                        <a:sym typeface="Abel"/>
                      </a:endParaRPr>
                    </a:p>
                  </a:txBody>
                  <a:tcPr marL="47625" marR="47625" marT="95250" marB="952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dk1"/>
                    </a:solidFill>
                  </a:tcPr>
                </a:tc>
                <a:tc>
                  <a:txBody>
                    <a:bodyPr/>
                    <a:lstStyle/>
                    <a:p>
                      <a:pPr marL="0" lvl="0" indent="0" algn="ctr" rtl="0">
                        <a:lnSpc>
                          <a:spcPct val="115000"/>
                        </a:lnSpc>
                        <a:spcBef>
                          <a:spcPts val="1100"/>
                        </a:spcBef>
                        <a:spcAft>
                          <a:spcPts val="1100"/>
                        </a:spcAft>
                        <a:buNone/>
                      </a:pPr>
                      <a:r>
                        <a:rPr lang="en" sz="1200">
                          <a:solidFill>
                            <a:schemeClr val="accent3"/>
                          </a:solidFill>
                          <a:latin typeface="Abel"/>
                          <a:ea typeface="Abel"/>
                          <a:cs typeface="Abel"/>
                          <a:sym typeface="Abel"/>
                        </a:rPr>
                        <a:t>0.600314</a:t>
                      </a:r>
                      <a:endParaRPr sz="1200">
                        <a:solidFill>
                          <a:schemeClr val="accent3"/>
                        </a:solidFill>
                        <a:latin typeface="Abel"/>
                        <a:ea typeface="Abel"/>
                        <a:cs typeface="Abel"/>
                        <a:sym typeface="Abel"/>
                      </a:endParaRPr>
                    </a:p>
                  </a:txBody>
                  <a:tcPr marL="47625" marR="47625" marT="95250" marB="952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dk1"/>
                    </a:solidFill>
                  </a:tcPr>
                </a:tc>
                <a:extLst>
                  <a:ext uri="{0D108BD9-81ED-4DB2-BD59-A6C34878D82A}">
                    <a16:rowId xmlns:a16="http://schemas.microsoft.com/office/drawing/2014/main" val="10007"/>
                  </a:ext>
                </a:extLst>
              </a:tr>
              <a:tr h="381000">
                <a:tc>
                  <a:txBody>
                    <a:bodyPr/>
                    <a:lstStyle/>
                    <a:p>
                      <a:pPr marL="0" lvl="0" indent="0" algn="ctr" rtl="0">
                        <a:lnSpc>
                          <a:spcPct val="100000"/>
                        </a:lnSpc>
                        <a:spcBef>
                          <a:spcPts val="1100"/>
                        </a:spcBef>
                        <a:spcAft>
                          <a:spcPts val="1100"/>
                        </a:spcAft>
                        <a:buNone/>
                      </a:pPr>
                      <a:r>
                        <a:rPr lang="en" sz="1200">
                          <a:solidFill>
                            <a:schemeClr val="accent3"/>
                          </a:solidFill>
                          <a:latin typeface="Abel"/>
                          <a:ea typeface="Abel"/>
                          <a:cs typeface="Abel"/>
                          <a:sym typeface="Abel"/>
                        </a:rPr>
                        <a:t>8</a:t>
                      </a:r>
                      <a:endParaRPr sz="1200">
                        <a:solidFill>
                          <a:schemeClr val="accent3"/>
                        </a:solidFill>
                        <a:latin typeface="Abel"/>
                        <a:ea typeface="Abel"/>
                        <a:cs typeface="Abel"/>
                        <a:sym typeface="Abel"/>
                      </a:endParaRPr>
                    </a:p>
                  </a:txBody>
                  <a:tcPr marL="47625" marR="47625" marT="95250" marB="95250" anchor="ctr">
                    <a:lnL w="9425" cap="flat" cmpd="sng">
                      <a:solidFill>
                        <a:schemeClr val="accent3"/>
                      </a:solidFill>
                      <a:prstDash val="solid"/>
                      <a:round/>
                      <a:headEnd type="none" w="sm" len="sm"/>
                      <a:tailEnd type="none" w="sm" len="sm"/>
                    </a:lnL>
                    <a:lnR w="9425" cap="flat" cmpd="sng">
                      <a:solidFill>
                        <a:srgbClr val="000000"/>
                      </a:solidFill>
                      <a:prstDash val="solid"/>
                      <a:round/>
                      <a:headEnd type="none" w="sm" len="sm"/>
                      <a:tailEnd type="none" w="sm" len="sm"/>
                    </a:lnR>
                    <a:lnT w="9425" cap="flat" cmpd="sng">
                      <a:solidFill>
                        <a:schemeClr val="accent3"/>
                      </a:solidFill>
                      <a:prstDash val="solid"/>
                      <a:round/>
                      <a:headEnd type="none" w="sm" len="sm"/>
                      <a:tailEnd type="none" w="sm" len="sm"/>
                    </a:lnT>
                    <a:lnB w="9425" cap="flat" cmpd="sng">
                      <a:solidFill>
                        <a:schemeClr val="accent3"/>
                      </a:solidFill>
                      <a:prstDash val="solid"/>
                      <a:round/>
                      <a:headEnd type="none" w="sm" len="sm"/>
                      <a:tailEnd type="none" w="sm" len="sm"/>
                    </a:lnB>
                  </a:tcPr>
                </a:tc>
                <a:tc>
                  <a:txBody>
                    <a:bodyPr/>
                    <a:lstStyle/>
                    <a:p>
                      <a:pPr marL="0" lvl="0" indent="0" algn="ctr" rtl="0">
                        <a:lnSpc>
                          <a:spcPct val="100000"/>
                        </a:lnSpc>
                        <a:spcBef>
                          <a:spcPts val="1100"/>
                        </a:spcBef>
                        <a:spcAft>
                          <a:spcPts val="1100"/>
                        </a:spcAft>
                        <a:buNone/>
                      </a:pPr>
                      <a:r>
                        <a:rPr lang="en" sz="1200">
                          <a:solidFill>
                            <a:schemeClr val="accent3"/>
                          </a:solidFill>
                          <a:latin typeface="Abel"/>
                          <a:ea typeface="Abel"/>
                          <a:cs typeface="Abel"/>
                          <a:sym typeface="Abel"/>
                        </a:rPr>
                        <a:t>Morgan_CS</a:t>
                      </a:r>
                      <a:endParaRPr sz="1200">
                        <a:solidFill>
                          <a:schemeClr val="accent3"/>
                        </a:solidFill>
                        <a:latin typeface="Abel"/>
                        <a:ea typeface="Abel"/>
                        <a:cs typeface="Abel"/>
                        <a:sym typeface="Abel"/>
                      </a:endParaRPr>
                    </a:p>
                  </a:txBody>
                  <a:tcPr marL="47625" marR="47625" marT="95250" marB="95250" anchor="ctr">
                    <a:lnL w="94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425" cap="flat" cmpd="sng">
                      <a:solidFill>
                        <a:srgbClr val="000000"/>
                      </a:solidFill>
                      <a:prstDash val="solid"/>
                      <a:round/>
                      <a:headEnd type="none" w="sm" len="sm"/>
                      <a:tailEnd type="none" w="sm" len="sm"/>
                    </a:lnT>
                    <a:lnB w="9425" cap="flat" cmpd="sng">
                      <a:solidFill>
                        <a:srgbClr val="000000"/>
                      </a:solidFill>
                      <a:prstDash val="solid"/>
                      <a:round/>
                      <a:headEnd type="none" w="sm" len="sm"/>
                      <a:tailEnd type="none" w="sm" len="sm"/>
                    </a:lnB>
                    <a:solidFill>
                      <a:schemeClr val="dk1"/>
                    </a:solidFill>
                  </a:tcPr>
                </a:tc>
                <a:tc>
                  <a:txBody>
                    <a:bodyPr/>
                    <a:lstStyle/>
                    <a:p>
                      <a:pPr marL="0" lvl="0" indent="0" algn="ctr" rtl="0">
                        <a:lnSpc>
                          <a:spcPct val="115000"/>
                        </a:lnSpc>
                        <a:spcBef>
                          <a:spcPts val="1100"/>
                        </a:spcBef>
                        <a:spcAft>
                          <a:spcPts val="1100"/>
                        </a:spcAft>
                        <a:buNone/>
                      </a:pPr>
                      <a:r>
                        <a:rPr lang="en" sz="1200">
                          <a:solidFill>
                            <a:schemeClr val="accent3"/>
                          </a:solidFill>
                          <a:latin typeface="Abel"/>
                          <a:ea typeface="Abel"/>
                          <a:cs typeface="Abel"/>
                          <a:sym typeface="Abel"/>
                        </a:rPr>
                        <a:t>0.254931</a:t>
                      </a:r>
                      <a:endParaRPr sz="1200">
                        <a:solidFill>
                          <a:schemeClr val="accent3"/>
                        </a:solidFill>
                        <a:latin typeface="Abel"/>
                        <a:ea typeface="Abel"/>
                        <a:cs typeface="Abel"/>
                        <a:sym typeface="Abel"/>
                      </a:endParaRPr>
                    </a:p>
                  </a:txBody>
                  <a:tcPr marL="47625" marR="47625" marT="95250" marB="952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dk1"/>
                    </a:solidFill>
                  </a:tcPr>
                </a:tc>
                <a:tc>
                  <a:txBody>
                    <a:bodyPr/>
                    <a:lstStyle/>
                    <a:p>
                      <a:pPr marL="0" lvl="0" indent="0" algn="ctr" rtl="0">
                        <a:lnSpc>
                          <a:spcPct val="115000"/>
                        </a:lnSpc>
                        <a:spcBef>
                          <a:spcPts val="1100"/>
                        </a:spcBef>
                        <a:spcAft>
                          <a:spcPts val="1100"/>
                        </a:spcAft>
                        <a:buNone/>
                      </a:pPr>
                      <a:r>
                        <a:rPr lang="en" sz="1200">
                          <a:solidFill>
                            <a:schemeClr val="accent3"/>
                          </a:solidFill>
                          <a:latin typeface="Abel"/>
                          <a:ea typeface="Abel"/>
                          <a:cs typeface="Abel"/>
                          <a:sym typeface="Abel"/>
                        </a:rPr>
                        <a:t>0.144074</a:t>
                      </a:r>
                      <a:endParaRPr sz="1200">
                        <a:solidFill>
                          <a:schemeClr val="accent3"/>
                        </a:solidFill>
                        <a:latin typeface="Abel"/>
                        <a:ea typeface="Abel"/>
                        <a:cs typeface="Abel"/>
                        <a:sym typeface="Abel"/>
                      </a:endParaRPr>
                    </a:p>
                  </a:txBody>
                  <a:tcPr marL="47625" marR="47625" marT="95250" marB="952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dk1"/>
                    </a:solidFill>
                  </a:tcPr>
                </a:tc>
                <a:tc>
                  <a:txBody>
                    <a:bodyPr/>
                    <a:lstStyle/>
                    <a:p>
                      <a:pPr marL="0" lvl="0" indent="0" algn="ctr" rtl="0">
                        <a:lnSpc>
                          <a:spcPct val="115000"/>
                        </a:lnSpc>
                        <a:spcBef>
                          <a:spcPts val="1100"/>
                        </a:spcBef>
                        <a:spcAft>
                          <a:spcPts val="1100"/>
                        </a:spcAft>
                        <a:buNone/>
                      </a:pPr>
                      <a:r>
                        <a:rPr lang="en" sz="1200">
                          <a:solidFill>
                            <a:schemeClr val="accent3"/>
                          </a:solidFill>
                          <a:latin typeface="Abel"/>
                          <a:ea typeface="Abel"/>
                          <a:cs typeface="Abel"/>
                          <a:sym typeface="Abel"/>
                        </a:rPr>
                        <a:t>0.055924</a:t>
                      </a:r>
                      <a:endParaRPr sz="1200">
                        <a:solidFill>
                          <a:schemeClr val="accent3"/>
                        </a:solidFill>
                        <a:latin typeface="Abel"/>
                        <a:ea typeface="Abel"/>
                        <a:cs typeface="Abel"/>
                        <a:sym typeface="Abel"/>
                      </a:endParaRPr>
                    </a:p>
                  </a:txBody>
                  <a:tcPr marL="47625" marR="47625" marT="95250" marB="952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dk1"/>
                    </a:solidFill>
                  </a:tcPr>
                </a:tc>
                <a:tc>
                  <a:txBody>
                    <a:bodyPr/>
                    <a:lstStyle/>
                    <a:p>
                      <a:pPr marL="0" lvl="0" indent="0" algn="ctr" rtl="0">
                        <a:lnSpc>
                          <a:spcPct val="115000"/>
                        </a:lnSpc>
                        <a:spcBef>
                          <a:spcPts val="1100"/>
                        </a:spcBef>
                        <a:spcAft>
                          <a:spcPts val="1100"/>
                        </a:spcAft>
                        <a:buNone/>
                      </a:pPr>
                      <a:r>
                        <a:rPr lang="en" sz="1200">
                          <a:solidFill>
                            <a:schemeClr val="accent3"/>
                          </a:solidFill>
                          <a:latin typeface="Abel"/>
                          <a:ea typeface="Abel"/>
                          <a:cs typeface="Abel"/>
                          <a:sym typeface="Abel"/>
                        </a:rPr>
                        <a:t>0.148146</a:t>
                      </a:r>
                      <a:endParaRPr sz="1200">
                        <a:solidFill>
                          <a:schemeClr val="accent3"/>
                        </a:solidFill>
                        <a:latin typeface="Abel"/>
                        <a:ea typeface="Abel"/>
                        <a:cs typeface="Abel"/>
                        <a:sym typeface="Abel"/>
                      </a:endParaRPr>
                    </a:p>
                  </a:txBody>
                  <a:tcPr marL="47625" marR="47625" marT="95250" marB="952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dk1"/>
                    </a:solidFill>
                  </a:tcPr>
                </a:tc>
                <a:tc>
                  <a:txBody>
                    <a:bodyPr/>
                    <a:lstStyle/>
                    <a:p>
                      <a:pPr marL="0" lvl="0" indent="0" algn="ctr" rtl="0">
                        <a:lnSpc>
                          <a:spcPct val="115000"/>
                        </a:lnSpc>
                        <a:spcBef>
                          <a:spcPts val="1100"/>
                        </a:spcBef>
                        <a:spcAft>
                          <a:spcPts val="1100"/>
                        </a:spcAft>
                        <a:buNone/>
                      </a:pPr>
                      <a:r>
                        <a:rPr lang="en" sz="1200">
                          <a:solidFill>
                            <a:schemeClr val="accent3"/>
                          </a:solidFill>
                          <a:latin typeface="Abel"/>
                          <a:ea typeface="Abel"/>
                          <a:cs typeface="Abel"/>
                          <a:sym typeface="Abel"/>
                        </a:rPr>
                        <a:t>0.023232</a:t>
                      </a:r>
                      <a:endParaRPr sz="1200">
                        <a:solidFill>
                          <a:schemeClr val="accent3"/>
                        </a:solidFill>
                        <a:latin typeface="Abel"/>
                        <a:ea typeface="Abel"/>
                        <a:cs typeface="Abel"/>
                        <a:sym typeface="Abel"/>
                      </a:endParaRPr>
                    </a:p>
                  </a:txBody>
                  <a:tcPr marL="47625" marR="47625" marT="95250" marB="952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dk1"/>
                    </a:solidFill>
                  </a:tcPr>
                </a:tc>
                <a:tc>
                  <a:txBody>
                    <a:bodyPr/>
                    <a:lstStyle/>
                    <a:p>
                      <a:pPr marL="0" lvl="0" indent="0" algn="ctr" rtl="0">
                        <a:lnSpc>
                          <a:spcPct val="115000"/>
                        </a:lnSpc>
                        <a:spcBef>
                          <a:spcPts val="1100"/>
                        </a:spcBef>
                        <a:spcAft>
                          <a:spcPts val="1100"/>
                        </a:spcAft>
                        <a:buNone/>
                      </a:pPr>
                      <a:r>
                        <a:rPr lang="en" sz="1200">
                          <a:solidFill>
                            <a:schemeClr val="accent3"/>
                          </a:solidFill>
                          <a:latin typeface="Abel"/>
                          <a:ea typeface="Abel"/>
                          <a:cs typeface="Abel"/>
                          <a:sym typeface="Abel"/>
                        </a:rPr>
                        <a:t>0.583494</a:t>
                      </a:r>
                      <a:endParaRPr sz="1200">
                        <a:solidFill>
                          <a:schemeClr val="accent3"/>
                        </a:solidFill>
                        <a:latin typeface="Abel"/>
                        <a:ea typeface="Abel"/>
                        <a:cs typeface="Abel"/>
                        <a:sym typeface="Abel"/>
                      </a:endParaRPr>
                    </a:p>
                  </a:txBody>
                  <a:tcPr marL="47625" marR="47625" marT="95250" marB="952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dk1"/>
                    </a:solidFill>
                  </a:tcPr>
                </a:tc>
                <a:extLst>
                  <a:ext uri="{0D108BD9-81ED-4DB2-BD59-A6C34878D82A}">
                    <a16:rowId xmlns:a16="http://schemas.microsoft.com/office/drawing/2014/main" val="10008"/>
                  </a:ext>
                </a:extLst>
              </a:tr>
              <a:tr h="381000">
                <a:tc>
                  <a:txBody>
                    <a:bodyPr/>
                    <a:lstStyle/>
                    <a:p>
                      <a:pPr marL="0" lvl="0" indent="0" algn="ctr" rtl="0">
                        <a:lnSpc>
                          <a:spcPct val="100000"/>
                        </a:lnSpc>
                        <a:spcBef>
                          <a:spcPts val="1100"/>
                        </a:spcBef>
                        <a:spcAft>
                          <a:spcPts val="1100"/>
                        </a:spcAft>
                        <a:buNone/>
                      </a:pPr>
                      <a:r>
                        <a:rPr lang="en" sz="1200">
                          <a:solidFill>
                            <a:schemeClr val="accent3"/>
                          </a:solidFill>
                          <a:latin typeface="Abel"/>
                          <a:ea typeface="Abel"/>
                          <a:cs typeface="Abel"/>
                          <a:sym typeface="Abel"/>
                        </a:rPr>
                        <a:t>9</a:t>
                      </a:r>
                      <a:endParaRPr sz="1200">
                        <a:solidFill>
                          <a:schemeClr val="accent3"/>
                        </a:solidFill>
                        <a:latin typeface="Abel"/>
                        <a:ea typeface="Abel"/>
                        <a:cs typeface="Abel"/>
                        <a:sym typeface="Abel"/>
                      </a:endParaRPr>
                    </a:p>
                  </a:txBody>
                  <a:tcPr marL="47625" marR="47625" marT="95250" marB="95250" anchor="ctr">
                    <a:lnL w="9425" cap="flat" cmpd="sng">
                      <a:solidFill>
                        <a:schemeClr val="accent3"/>
                      </a:solidFill>
                      <a:prstDash val="solid"/>
                      <a:round/>
                      <a:headEnd type="none" w="sm" len="sm"/>
                      <a:tailEnd type="none" w="sm" len="sm"/>
                    </a:lnL>
                    <a:lnR w="9425" cap="flat" cmpd="sng">
                      <a:solidFill>
                        <a:srgbClr val="000000"/>
                      </a:solidFill>
                      <a:prstDash val="solid"/>
                      <a:round/>
                      <a:headEnd type="none" w="sm" len="sm"/>
                      <a:tailEnd type="none" w="sm" len="sm"/>
                    </a:lnR>
                    <a:lnT w="9425" cap="flat" cmpd="sng">
                      <a:solidFill>
                        <a:schemeClr val="accent3"/>
                      </a:solidFill>
                      <a:prstDash val="solid"/>
                      <a:round/>
                      <a:headEnd type="none" w="sm" len="sm"/>
                      <a:tailEnd type="none" w="sm" len="sm"/>
                    </a:lnT>
                    <a:lnB w="9425" cap="flat" cmpd="sng">
                      <a:solidFill>
                        <a:schemeClr val="accent3"/>
                      </a:solidFill>
                      <a:prstDash val="solid"/>
                      <a:round/>
                      <a:headEnd type="none" w="sm" len="sm"/>
                      <a:tailEnd type="none" w="sm" len="sm"/>
                    </a:lnB>
                  </a:tcPr>
                </a:tc>
                <a:tc>
                  <a:txBody>
                    <a:bodyPr/>
                    <a:lstStyle/>
                    <a:p>
                      <a:pPr marL="0" lvl="0" indent="0" algn="ctr" rtl="0">
                        <a:lnSpc>
                          <a:spcPct val="100000"/>
                        </a:lnSpc>
                        <a:spcBef>
                          <a:spcPts val="1100"/>
                        </a:spcBef>
                        <a:spcAft>
                          <a:spcPts val="1100"/>
                        </a:spcAft>
                        <a:buNone/>
                      </a:pPr>
                      <a:r>
                        <a:rPr lang="en" sz="1200">
                          <a:solidFill>
                            <a:schemeClr val="accent3"/>
                          </a:solidFill>
                          <a:latin typeface="Abel"/>
                          <a:ea typeface="Abel"/>
                          <a:cs typeface="Abel"/>
                          <a:sym typeface="Abel"/>
                        </a:rPr>
                        <a:t>MAI_ImageSem</a:t>
                      </a:r>
                      <a:endParaRPr sz="1200">
                        <a:solidFill>
                          <a:schemeClr val="accent3"/>
                        </a:solidFill>
                        <a:latin typeface="Abel"/>
                        <a:ea typeface="Abel"/>
                        <a:cs typeface="Abel"/>
                        <a:sym typeface="Abel"/>
                      </a:endParaRPr>
                    </a:p>
                  </a:txBody>
                  <a:tcPr marL="47625" marR="47625" marT="95250" marB="95250" anchor="ctr">
                    <a:lnL w="94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425" cap="flat" cmpd="sng">
                      <a:solidFill>
                        <a:srgbClr val="000000"/>
                      </a:solidFill>
                      <a:prstDash val="solid"/>
                      <a:round/>
                      <a:headEnd type="none" w="sm" len="sm"/>
                      <a:tailEnd type="none" w="sm" len="sm"/>
                    </a:lnT>
                    <a:lnB w="9425" cap="flat" cmpd="sng">
                      <a:solidFill>
                        <a:srgbClr val="000000"/>
                      </a:solidFill>
                      <a:prstDash val="solid"/>
                      <a:round/>
                      <a:headEnd type="none" w="sm" len="sm"/>
                      <a:tailEnd type="none" w="sm" len="sm"/>
                    </a:lnB>
                    <a:solidFill>
                      <a:schemeClr val="dk1"/>
                    </a:solidFill>
                  </a:tcPr>
                </a:tc>
                <a:tc>
                  <a:txBody>
                    <a:bodyPr/>
                    <a:lstStyle/>
                    <a:p>
                      <a:pPr marL="0" lvl="0" indent="0" algn="ctr" rtl="0">
                        <a:lnSpc>
                          <a:spcPct val="115000"/>
                        </a:lnSpc>
                        <a:spcBef>
                          <a:spcPts val="1100"/>
                        </a:spcBef>
                        <a:spcAft>
                          <a:spcPts val="1100"/>
                        </a:spcAft>
                        <a:buNone/>
                      </a:pPr>
                      <a:r>
                        <a:rPr lang="en" sz="1200">
                          <a:solidFill>
                            <a:schemeClr val="accent3"/>
                          </a:solidFill>
                          <a:latin typeface="Abel"/>
                          <a:ea typeface="Abel"/>
                          <a:cs typeface="Abel"/>
                          <a:sym typeface="Abel"/>
                        </a:rPr>
                        <a:t>0.221136</a:t>
                      </a:r>
                      <a:endParaRPr sz="1200">
                        <a:solidFill>
                          <a:schemeClr val="accent3"/>
                        </a:solidFill>
                        <a:latin typeface="Abel"/>
                        <a:ea typeface="Abel"/>
                        <a:cs typeface="Abel"/>
                        <a:sym typeface="Abel"/>
                      </a:endParaRPr>
                    </a:p>
                  </a:txBody>
                  <a:tcPr marL="47625" marR="47625" marT="95250" marB="952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dk1"/>
                    </a:solidFill>
                  </a:tcPr>
                </a:tc>
                <a:tc>
                  <a:txBody>
                    <a:bodyPr/>
                    <a:lstStyle/>
                    <a:p>
                      <a:pPr marL="0" lvl="0" indent="0" algn="ctr" rtl="0">
                        <a:lnSpc>
                          <a:spcPct val="115000"/>
                        </a:lnSpc>
                        <a:spcBef>
                          <a:spcPts val="1100"/>
                        </a:spcBef>
                        <a:spcAft>
                          <a:spcPts val="1100"/>
                        </a:spcAft>
                        <a:buNone/>
                      </a:pPr>
                      <a:r>
                        <a:rPr lang="en" sz="1200">
                          <a:solidFill>
                            <a:schemeClr val="accent3"/>
                          </a:solidFill>
                          <a:latin typeface="Abel"/>
                          <a:ea typeface="Abel"/>
                          <a:cs typeface="Abel"/>
                          <a:sym typeface="Abel"/>
                        </a:rPr>
                        <a:t>0.184723</a:t>
                      </a:r>
                      <a:endParaRPr sz="1200">
                        <a:solidFill>
                          <a:schemeClr val="accent3"/>
                        </a:solidFill>
                        <a:latin typeface="Abel"/>
                        <a:ea typeface="Abel"/>
                        <a:cs typeface="Abel"/>
                        <a:sym typeface="Abel"/>
                      </a:endParaRPr>
                    </a:p>
                  </a:txBody>
                  <a:tcPr marL="47625" marR="47625" marT="95250" marB="952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dk1"/>
                    </a:solidFill>
                  </a:tcPr>
                </a:tc>
                <a:tc>
                  <a:txBody>
                    <a:bodyPr/>
                    <a:lstStyle/>
                    <a:p>
                      <a:pPr marL="0" lvl="0" indent="0" algn="ctr" rtl="0">
                        <a:lnSpc>
                          <a:spcPct val="115000"/>
                        </a:lnSpc>
                        <a:spcBef>
                          <a:spcPts val="1100"/>
                        </a:spcBef>
                        <a:spcAft>
                          <a:spcPts val="1100"/>
                        </a:spcAft>
                        <a:buNone/>
                      </a:pPr>
                      <a:r>
                        <a:rPr lang="en" sz="1200">
                          <a:solidFill>
                            <a:schemeClr val="accent3"/>
                          </a:solidFill>
                          <a:latin typeface="Abel"/>
                          <a:ea typeface="Abel"/>
                          <a:cs typeface="Abel"/>
                          <a:sym typeface="Abel"/>
                        </a:rPr>
                        <a:t>0.067541</a:t>
                      </a:r>
                      <a:endParaRPr sz="1200">
                        <a:solidFill>
                          <a:schemeClr val="accent3"/>
                        </a:solidFill>
                        <a:latin typeface="Abel"/>
                        <a:ea typeface="Abel"/>
                        <a:cs typeface="Abel"/>
                        <a:sym typeface="Abel"/>
                      </a:endParaRPr>
                    </a:p>
                  </a:txBody>
                  <a:tcPr marL="47625" marR="47625" marT="95250" marB="952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dk1"/>
                    </a:solidFill>
                  </a:tcPr>
                </a:tc>
                <a:tc>
                  <a:txBody>
                    <a:bodyPr/>
                    <a:lstStyle/>
                    <a:p>
                      <a:pPr marL="0" lvl="0" indent="0" algn="ctr" rtl="0">
                        <a:lnSpc>
                          <a:spcPct val="115000"/>
                        </a:lnSpc>
                        <a:spcBef>
                          <a:spcPts val="1100"/>
                        </a:spcBef>
                        <a:spcAft>
                          <a:spcPts val="1100"/>
                        </a:spcAft>
                        <a:buNone/>
                      </a:pPr>
                      <a:r>
                        <a:rPr lang="en" sz="1200">
                          <a:solidFill>
                            <a:schemeClr val="accent3"/>
                          </a:solidFill>
                          <a:latin typeface="Abel"/>
                          <a:ea typeface="Abel"/>
                          <a:cs typeface="Abel"/>
                          <a:sym typeface="Abel"/>
                        </a:rPr>
                        <a:t>0.251316</a:t>
                      </a:r>
                      <a:endParaRPr sz="1200">
                        <a:solidFill>
                          <a:schemeClr val="accent3"/>
                        </a:solidFill>
                        <a:latin typeface="Abel"/>
                        <a:ea typeface="Abel"/>
                        <a:cs typeface="Abel"/>
                        <a:sym typeface="Abel"/>
                      </a:endParaRPr>
                    </a:p>
                  </a:txBody>
                  <a:tcPr marL="47625" marR="47625" marT="95250" marB="952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dk1"/>
                    </a:solidFill>
                  </a:tcPr>
                </a:tc>
                <a:tc>
                  <a:txBody>
                    <a:bodyPr/>
                    <a:lstStyle/>
                    <a:p>
                      <a:pPr marL="0" lvl="0" indent="0" algn="ctr" rtl="0">
                        <a:lnSpc>
                          <a:spcPct val="115000"/>
                        </a:lnSpc>
                        <a:spcBef>
                          <a:spcPts val="1100"/>
                        </a:spcBef>
                        <a:spcAft>
                          <a:spcPts val="1100"/>
                        </a:spcAft>
                        <a:buNone/>
                      </a:pPr>
                      <a:r>
                        <a:rPr lang="en" sz="1200">
                          <a:solidFill>
                            <a:schemeClr val="accent3"/>
                          </a:solidFill>
                          <a:latin typeface="Abel"/>
                          <a:ea typeface="Abel"/>
                          <a:cs typeface="Abel"/>
                          <a:sym typeface="Abel"/>
                        </a:rPr>
                        <a:t>0.039311</a:t>
                      </a:r>
                      <a:endParaRPr sz="1200">
                        <a:solidFill>
                          <a:schemeClr val="accent3"/>
                        </a:solidFill>
                        <a:latin typeface="Abel"/>
                        <a:ea typeface="Abel"/>
                        <a:cs typeface="Abel"/>
                        <a:sym typeface="Abel"/>
                      </a:endParaRPr>
                    </a:p>
                  </a:txBody>
                  <a:tcPr marL="47625" marR="47625" marT="95250" marB="952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dk1"/>
                    </a:solidFill>
                  </a:tcPr>
                </a:tc>
                <a:tc>
                  <a:txBody>
                    <a:bodyPr/>
                    <a:lstStyle/>
                    <a:p>
                      <a:pPr marL="0" lvl="0" indent="0" algn="ctr" rtl="0">
                        <a:lnSpc>
                          <a:spcPct val="115000"/>
                        </a:lnSpc>
                        <a:spcBef>
                          <a:spcPts val="1100"/>
                        </a:spcBef>
                        <a:spcAft>
                          <a:spcPts val="1100"/>
                        </a:spcAft>
                        <a:buNone/>
                      </a:pPr>
                      <a:r>
                        <a:rPr lang="en" sz="1200">
                          <a:solidFill>
                            <a:schemeClr val="accent3"/>
                          </a:solidFill>
                          <a:latin typeface="Abel"/>
                          <a:ea typeface="Abel"/>
                          <a:cs typeface="Abel"/>
                          <a:sym typeface="Abel"/>
                        </a:rPr>
                        <a:t>0.605873</a:t>
                      </a:r>
                      <a:endParaRPr sz="1200">
                        <a:solidFill>
                          <a:schemeClr val="accent3"/>
                        </a:solidFill>
                        <a:latin typeface="Abel"/>
                        <a:ea typeface="Abel"/>
                        <a:cs typeface="Abel"/>
                        <a:sym typeface="Abel"/>
                      </a:endParaRPr>
                    </a:p>
                  </a:txBody>
                  <a:tcPr marL="47625" marR="47625" marT="95250" marB="952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dk1"/>
                    </a:solidFill>
                  </a:tcPr>
                </a:tc>
                <a:extLst>
                  <a:ext uri="{0D108BD9-81ED-4DB2-BD59-A6C34878D82A}">
                    <a16:rowId xmlns:a16="http://schemas.microsoft.com/office/drawing/2014/main" val="10009"/>
                  </a:ext>
                </a:extLst>
              </a:tr>
              <a:tr h="381000">
                <a:tc>
                  <a:txBody>
                    <a:bodyPr/>
                    <a:lstStyle/>
                    <a:p>
                      <a:pPr marL="0" lvl="0" indent="0" algn="ctr" rtl="0">
                        <a:lnSpc>
                          <a:spcPct val="100000"/>
                        </a:lnSpc>
                        <a:spcBef>
                          <a:spcPts val="1100"/>
                        </a:spcBef>
                        <a:spcAft>
                          <a:spcPts val="1100"/>
                        </a:spcAft>
                        <a:buNone/>
                      </a:pPr>
                      <a:r>
                        <a:rPr lang="en" sz="1200">
                          <a:solidFill>
                            <a:schemeClr val="accent3"/>
                          </a:solidFill>
                          <a:latin typeface="Abel"/>
                          <a:ea typeface="Abel"/>
                          <a:cs typeface="Abel"/>
                          <a:sym typeface="Abel"/>
                        </a:rPr>
                        <a:t>10</a:t>
                      </a:r>
                      <a:endParaRPr sz="1200">
                        <a:solidFill>
                          <a:schemeClr val="accent3"/>
                        </a:solidFill>
                        <a:latin typeface="Abel"/>
                        <a:ea typeface="Abel"/>
                        <a:cs typeface="Abel"/>
                        <a:sym typeface="Abel"/>
                      </a:endParaRPr>
                    </a:p>
                  </a:txBody>
                  <a:tcPr marL="47625" marR="47625" marT="95250" marB="95250" anchor="ctr">
                    <a:lnL w="9425" cap="flat" cmpd="sng">
                      <a:solidFill>
                        <a:schemeClr val="accent3"/>
                      </a:solidFill>
                      <a:prstDash val="solid"/>
                      <a:round/>
                      <a:headEnd type="none" w="sm" len="sm"/>
                      <a:tailEnd type="none" w="sm" len="sm"/>
                    </a:lnL>
                    <a:lnR w="9425" cap="flat" cmpd="sng">
                      <a:solidFill>
                        <a:srgbClr val="000000"/>
                      </a:solidFill>
                      <a:prstDash val="solid"/>
                      <a:round/>
                      <a:headEnd type="none" w="sm" len="sm"/>
                      <a:tailEnd type="none" w="sm" len="sm"/>
                    </a:lnR>
                    <a:lnT w="9425" cap="flat" cmpd="sng">
                      <a:solidFill>
                        <a:schemeClr val="accent3"/>
                      </a:solidFill>
                      <a:prstDash val="solid"/>
                      <a:round/>
                      <a:headEnd type="none" w="sm" len="sm"/>
                      <a:tailEnd type="none" w="sm" len="sm"/>
                    </a:lnT>
                    <a:lnB w="9425" cap="flat" cmpd="sng">
                      <a:solidFill>
                        <a:schemeClr val="accent3"/>
                      </a:solidFill>
                      <a:prstDash val="solid"/>
                      <a:round/>
                      <a:headEnd type="none" w="sm" len="sm"/>
                      <a:tailEnd type="none" w="sm" len="sm"/>
                    </a:lnB>
                  </a:tcPr>
                </a:tc>
                <a:tc>
                  <a:txBody>
                    <a:bodyPr/>
                    <a:lstStyle/>
                    <a:p>
                      <a:pPr marL="0" lvl="0" indent="0" algn="ctr" rtl="0">
                        <a:lnSpc>
                          <a:spcPct val="100000"/>
                        </a:lnSpc>
                        <a:spcBef>
                          <a:spcPts val="1100"/>
                        </a:spcBef>
                        <a:spcAft>
                          <a:spcPts val="1100"/>
                        </a:spcAft>
                        <a:buNone/>
                      </a:pPr>
                      <a:r>
                        <a:rPr lang="en" sz="1200">
                          <a:solidFill>
                            <a:schemeClr val="accent3"/>
                          </a:solidFill>
                          <a:latin typeface="Abel"/>
                          <a:ea typeface="Abel"/>
                          <a:cs typeface="Abel"/>
                          <a:sym typeface="Abel"/>
                        </a:rPr>
                        <a:t>SSNSheerinKavitha</a:t>
                      </a:r>
                      <a:endParaRPr sz="1200">
                        <a:solidFill>
                          <a:schemeClr val="accent3"/>
                        </a:solidFill>
                        <a:latin typeface="Abel"/>
                        <a:ea typeface="Abel"/>
                        <a:cs typeface="Abel"/>
                        <a:sym typeface="Abel"/>
                      </a:endParaRPr>
                    </a:p>
                  </a:txBody>
                  <a:tcPr marL="47625" marR="47625" marT="95250" marB="95250" anchor="ctr">
                    <a:lnL w="94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425" cap="flat" cmpd="sng">
                      <a:solidFill>
                        <a:srgbClr val="000000"/>
                      </a:solidFill>
                      <a:prstDash val="solid"/>
                      <a:round/>
                      <a:headEnd type="none" w="sm" len="sm"/>
                      <a:tailEnd type="none" w="sm" len="sm"/>
                    </a:lnT>
                    <a:lnB w="9425" cap="flat" cmpd="sng">
                      <a:solidFill>
                        <a:srgbClr val="000000"/>
                      </a:solidFill>
                      <a:prstDash val="solid"/>
                      <a:round/>
                      <a:headEnd type="none" w="sm" len="sm"/>
                      <a:tailEnd type="none" w="sm" len="sm"/>
                    </a:lnB>
                    <a:solidFill>
                      <a:schemeClr val="dk1"/>
                    </a:solidFill>
                  </a:tcPr>
                </a:tc>
                <a:tc>
                  <a:txBody>
                    <a:bodyPr/>
                    <a:lstStyle/>
                    <a:p>
                      <a:pPr marL="0" lvl="0" indent="0" algn="ctr" rtl="0">
                        <a:lnSpc>
                          <a:spcPct val="115000"/>
                        </a:lnSpc>
                        <a:spcBef>
                          <a:spcPts val="1100"/>
                        </a:spcBef>
                        <a:spcAft>
                          <a:spcPts val="1100"/>
                        </a:spcAft>
                        <a:buNone/>
                      </a:pPr>
                      <a:r>
                        <a:rPr lang="en" sz="1200">
                          <a:solidFill>
                            <a:schemeClr val="accent3"/>
                          </a:solidFill>
                          <a:latin typeface="Abel"/>
                          <a:ea typeface="Abel"/>
                          <a:cs typeface="Abel"/>
                          <a:sym typeface="Abel"/>
                        </a:rPr>
                        <a:t>0.159522</a:t>
                      </a:r>
                      <a:endParaRPr sz="1200">
                        <a:solidFill>
                          <a:schemeClr val="accent3"/>
                        </a:solidFill>
                        <a:latin typeface="Abel"/>
                        <a:ea typeface="Abel"/>
                        <a:cs typeface="Abel"/>
                        <a:sym typeface="Abel"/>
                      </a:endParaRPr>
                    </a:p>
                  </a:txBody>
                  <a:tcPr marL="47625" marR="47625" marT="95250" marB="952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dk1"/>
                    </a:solidFill>
                  </a:tcPr>
                </a:tc>
                <a:tc>
                  <a:txBody>
                    <a:bodyPr/>
                    <a:lstStyle/>
                    <a:p>
                      <a:pPr marL="0" lvl="0" indent="0" algn="ctr" rtl="0">
                        <a:lnSpc>
                          <a:spcPct val="115000"/>
                        </a:lnSpc>
                        <a:spcBef>
                          <a:spcPts val="1100"/>
                        </a:spcBef>
                        <a:spcAft>
                          <a:spcPts val="1100"/>
                        </a:spcAft>
                        <a:buNone/>
                      </a:pPr>
                      <a:r>
                        <a:rPr lang="en" sz="1200">
                          <a:solidFill>
                            <a:schemeClr val="accent3"/>
                          </a:solidFill>
                          <a:latin typeface="Abel"/>
                          <a:ea typeface="Abel"/>
                          <a:cs typeface="Abel"/>
                          <a:sym typeface="Abel"/>
                        </a:rPr>
                        <a:t>0.042500</a:t>
                      </a:r>
                      <a:endParaRPr sz="1200">
                        <a:solidFill>
                          <a:schemeClr val="accent3"/>
                        </a:solidFill>
                        <a:latin typeface="Abel"/>
                        <a:ea typeface="Abel"/>
                        <a:cs typeface="Abel"/>
                        <a:sym typeface="Abel"/>
                      </a:endParaRPr>
                    </a:p>
                  </a:txBody>
                  <a:tcPr marL="47625" marR="47625" marT="95250" marB="952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dk1"/>
                    </a:solidFill>
                  </a:tcPr>
                </a:tc>
                <a:tc>
                  <a:txBody>
                    <a:bodyPr/>
                    <a:lstStyle/>
                    <a:p>
                      <a:pPr marL="0" lvl="0" indent="0" algn="ctr" rtl="0">
                        <a:lnSpc>
                          <a:spcPct val="115000"/>
                        </a:lnSpc>
                        <a:spcBef>
                          <a:spcPts val="1100"/>
                        </a:spcBef>
                        <a:spcAft>
                          <a:spcPts val="1100"/>
                        </a:spcAft>
                        <a:buNone/>
                      </a:pPr>
                      <a:r>
                        <a:rPr lang="en" sz="1200">
                          <a:solidFill>
                            <a:schemeClr val="accent3"/>
                          </a:solidFill>
                          <a:latin typeface="Abel"/>
                          <a:ea typeface="Abel"/>
                          <a:cs typeface="Abel"/>
                          <a:sym typeface="Abel"/>
                        </a:rPr>
                        <a:t>0.022645</a:t>
                      </a:r>
                      <a:endParaRPr sz="1200">
                        <a:solidFill>
                          <a:schemeClr val="accent3"/>
                        </a:solidFill>
                        <a:latin typeface="Abel"/>
                        <a:ea typeface="Abel"/>
                        <a:cs typeface="Abel"/>
                        <a:sym typeface="Abel"/>
                      </a:endParaRPr>
                    </a:p>
                  </a:txBody>
                  <a:tcPr marL="47625" marR="47625" marT="95250" marB="952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dk1"/>
                    </a:solidFill>
                  </a:tcPr>
                </a:tc>
                <a:tc>
                  <a:txBody>
                    <a:bodyPr/>
                    <a:lstStyle/>
                    <a:p>
                      <a:pPr marL="0" lvl="0" indent="0" algn="ctr" rtl="0">
                        <a:lnSpc>
                          <a:spcPct val="115000"/>
                        </a:lnSpc>
                        <a:spcBef>
                          <a:spcPts val="1100"/>
                        </a:spcBef>
                        <a:spcAft>
                          <a:spcPts val="1100"/>
                        </a:spcAft>
                        <a:buNone/>
                      </a:pPr>
                      <a:r>
                        <a:rPr lang="en" sz="1200">
                          <a:solidFill>
                            <a:schemeClr val="accent3"/>
                          </a:solidFill>
                          <a:latin typeface="Abel"/>
                          <a:ea typeface="Abel"/>
                          <a:cs typeface="Abel"/>
                          <a:sym typeface="Abel"/>
                        </a:rPr>
                        <a:t>0.016949</a:t>
                      </a:r>
                      <a:endParaRPr sz="1200">
                        <a:solidFill>
                          <a:schemeClr val="accent3"/>
                        </a:solidFill>
                        <a:latin typeface="Abel"/>
                        <a:ea typeface="Abel"/>
                        <a:cs typeface="Abel"/>
                        <a:sym typeface="Abel"/>
                      </a:endParaRPr>
                    </a:p>
                  </a:txBody>
                  <a:tcPr marL="47625" marR="47625" marT="95250" marB="952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dk1"/>
                    </a:solidFill>
                  </a:tcPr>
                </a:tc>
                <a:tc>
                  <a:txBody>
                    <a:bodyPr/>
                    <a:lstStyle/>
                    <a:p>
                      <a:pPr marL="0" lvl="0" indent="0" algn="ctr" rtl="0">
                        <a:lnSpc>
                          <a:spcPct val="115000"/>
                        </a:lnSpc>
                        <a:spcBef>
                          <a:spcPts val="1100"/>
                        </a:spcBef>
                        <a:spcAft>
                          <a:spcPts val="1100"/>
                        </a:spcAft>
                        <a:buNone/>
                      </a:pPr>
                      <a:r>
                        <a:rPr lang="en" sz="1200">
                          <a:solidFill>
                            <a:schemeClr val="accent3"/>
                          </a:solidFill>
                          <a:latin typeface="Abel"/>
                          <a:ea typeface="Abel"/>
                          <a:cs typeface="Abel"/>
                          <a:sym typeface="Abel"/>
                        </a:rPr>
                        <a:t>0.007213</a:t>
                      </a:r>
                      <a:endParaRPr sz="1200">
                        <a:solidFill>
                          <a:schemeClr val="accent3"/>
                        </a:solidFill>
                        <a:latin typeface="Abel"/>
                        <a:ea typeface="Abel"/>
                        <a:cs typeface="Abel"/>
                        <a:sym typeface="Abel"/>
                      </a:endParaRPr>
                    </a:p>
                  </a:txBody>
                  <a:tcPr marL="47625" marR="47625" marT="95250" marB="952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dk1"/>
                    </a:solidFill>
                  </a:tcPr>
                </a:tc>
                <a:tc>
                  <a:txBody>
                    <a:bodyPr/>
                    <a:lstStyle/>
                    <a:p>
                      <a:pPr marL="0" lvl="0" indent="0" algn="ctr" rtl="0">
                        <a:lnSpc>
                          <a:spcPct val="115000"/>
                        </a:lnSpc>
                        <a:spcBef>
                          <a:spcPts val="1100"/>
                        </a:spcBef>
                        <a:spcAft>
                          <a:spcPts val="1100"/>
                        </a:spcAft>
                        <a:buNone/>
                      </a:pPr>
                      <a:r>
                        <a:rPr lang="en" sz="1200">
                          <a:solidFill>
                            <a:schemeClr val="accent3"/>
                          </a:solidFill>
                          <a:latin typeface="Abel"/>
                          <a:ea typeface="Abel"/>
                          <a:cs typeface="Abel"/>
                          <a:sym typeface="Abel"/>
                        </a:rPr>
                        <a:t>0.545069</a:t>
                      </a:r>
                      <a:endParaRPr sz="1200">
                        <a:solidFill>
                          <a:schemeClr val="accent3"/>
                        </a:solidFill>
                        <a:latin typeface="Abel"/>
                        <a:ea typeface="Abel"/>
                        <a:cs typeface="Abel"/>
                        <a:sym typeface="Abel"/>
                      </a:endParaRPr>
                    </a:p>
                  </a:txBody>
                  <a:tcPr marL="47625" marR="47625" marT="95250" marB="952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dk1"/>
                    </a:solidFill>
                  </a:tcPr>
                </a:tc>
                <a:extLst>
                  <a:ext uri="{0D108BD9-81ED-4DB2-BD59-A6C34878D82A}">
                    <a16:rowId xmlns:a16="http://schemas.microsoft.com/office/drawing/2014/main" val="10010"/>
                  </a:ext>
                </a:extLst>
              </a:tr>
            </a:tbl>
          </a:graphicData>
        </a:graphic>
      </p:graphicFrame>
    </p:spTree>
    <p:extLst>
      <p:ext uri="{BB962C8B-B14F-4D97-AF65-F5344CB8AC3E}">
        <p14:creationId xmlns:p14="http://schemas.microsoft.com/office/powerpoint/2010/main" val="358273590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38"/>
          <p:cNvSpPr txBox="1">
            <a:spLocks noGrp="1"/>
          </p:cNvSpPr>
          <p:nvPr>
            <p:ph type="ctrTitle"/>
          </p:nvPr>
        </p:nvSpPr>
        <p:spPr>
          <a:xfrm>
            <a:off x="1477038" y="2960925"/>
            <a:ext cx="2538900" cy="384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000">
                <a:solidFill>
                  <a:srgbClr val="1155CC"/>
                </a:solidFill>
              </a:rPr>
              <a:t>Information </a:t>
            </a:r>
            <a:endParaRPr sz="2000">
              <a:solidFill>
                <a:srgbClr val="1155CC"/>
              </a:solidFill>
            </a:endParaRPr>
          </a:p>
          <a:p>
            <a:pPr marL="0" lvl="0" indent="0" algn="ctr" rtl="0">
              <a:spcBef>
                <a:spcPts val="0"/>
              </a:spcBef>
              <a:spcAft>
                <a:spcPts val="0"/>
              </a:spcAft>
              <a:buNone/>
            </a:pPr>
            <a:r>
              <a:rPr lang="en" sz="2000">
                <a:solidFill>
                  <a:srgbClr val="1155CC"/>
                </a:solidFill>
              </a:rPr>
              <a:t>Retrieval </a:t>
            </a:r>
            <a:endParaRPr sz="2000">
              <a:solidFill>
                <a:srgbClr val="1155CC"/>
              </a:solidFill>
            </a:endParaRPr>
          </a:p>
          <a:p>
            <a:pPr marL="0" lvl="0" indent="0" algn="ctr" rtl="0">
              <a:spcBef>
                <a:spcPts val="0"/>
              </a:spcBef>
              <a:spcAft>
                <a:spcPts val="0"/>
              </a:spcAft>
              <a:buNone/>
            </a:pPr>
            <a:r>
              <a:rPr lang="en" sz="2000">
                <a:solidFill>
                  <a:srgbClr val="1155CC"/>
                </a:solidFill>
              </a:rPr>
              <a:t>Approach</a:t>
            </a:r>
            <a:endParaRPr sz="2000">
              <a:solidFill>
                <a:srgbClr val="1155CC"/>
              </a:solidFill>
            </a:endParaRPr>
          </a:p>
        </p:txBody>
      </p:sp>
      <p:sp>
        <p:nvSpPr>
          <p:cNvPr id="265" name="Google Shape;265;p38"/>
          <p:cNvSpPr txBox="1">
            <a:spLocks noGrp="1"/>
          </p:cNvSpPr>
          <p:nvPr>
            <p:ph type="ctrTitle" idx="2"/>
          </p:nvPr>
        </p:nvSpPr>
        <p:spPr>
          <a:xfrm>
            <a:off x="4938415" y="2897688"/>
            <a:ext cx="2538900" cy="384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000">
                <a:solidFill>
                  <a:srgbClr val="1155CC"/>
                </a:solidFill>
              </a:rPr>
              <a:t>Multi-Label Classification </a:t>
            </a:r>
            <a:endParaRPr sz="2000">
              <a:solidFill>
                <a:srgbClr val="1155CC"/>
              </a:solidFill>
            </a:endParaRPr>
          </a:p>
          <a:p>
            <a:pPr marL="0" lvl="0" indent="0" algn="ctr" rtl="0">
              <a:spcBef>
                <a:spcPts val="0"/>
              </a:spcBef>
              <a:spcAft>
                <a:spcPts val="0"/>
              </a:spcAft>
              <a:buNone/>
            </a:pPr>
            <a:r>
              <a:rPr lang="en" sz="2000">
                <a:solidFill>
                  <a:srgbClr val="1155CC"/>
                </a:solidFill>
              </a:rPr>
              <a:t>Method</a:t>
            </a:r>
            <a:endParaRPr sz="2000">
              <a:solidFill>
                <a:srgbClr val="1155CC"/>
              </a:solidFill>
            </a:endParaRPr>
          </a:p>
        </p:txBody>
      </p:sp>
      <p:sp>
        <p:nvSpPr>
          <p:cNvPr id="267" name="Google Shape;267;p38"/>
          <p:cNvSpPr txBox="1">
            <a:spLocks noGrp="1"/>
          </p:cNvSpPr>
          <p:nvPr>
            <p:ph type="ctrTitle" idx="4"/>
          </p:nvPr>
        </p:nvSpPr>
        <p:spPr>
          <a:xfrm>
            <a:off x="1791950" y="436800"/>
            <a:ext cx="5558100" cy="529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Concept Detection</a:t>
            </a:r>
            <a:endParaRPr/>
          </a:p>
        </p:txBody>
      </p:sp>
      <p:sp>
        <p:nvSpPr>
          <p:cNvPr id="268" name="Google Shape;268;p38"/>
          <p:cNvSpPr/>
          <p:nvPr/>
        </p:nvSpPr>
        <p:spPr>
          <a:xfrm>
            <a:off x="1831475" y="2118400"/>
            <a:ext cx="2178600" cy="1774800"/>
          </a:xfrm>
          <a:prstGeom prst="round2DiagRect">
            <a:avLst>
              <a:gd name="adj1" fmla="val 16667"/>
              <a:gd name="adj2" fmla="val 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38"/>
          <p:cNvSpPr/>
          <p:nvPr/>
        </p:nvSpPr>
        <p:spPr>
          <a:xfrm>
            <a:off x="1891625" y="2178575"/>
            <a:ext cx="2178600" cy="1774800"/>
          </a:xfrm>
          <a:prstGeom prst="round2DiagRect">
            <a:avLst>
              <a:gd name="adj1" fmla="val 16667"/>
              <a:gd name="adj2" fmla="val 0"/>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38"/>
          <p:cNvSpPr txBox="1">
            <a:spLocks noGrp="1"/>
          </p:cNvSpPr>
          <p:nvPr>
            <p:ph type="ctrTitle"/>
          </p:nvPr>
        </p:nvSpPr>
        <p:spPr>
          <a:xfrm>
            <a:off x="4938413" y="2930825"/>
            <a:ext cx="2538900" cy="384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000">
                <a:solidFill>
                  <a:srgbClr val="1155CC"/>
                </a:solidFill>
              </a:rPr>
              <a:t>Information </a:t>
            </a:r>
            <a:endParaRPr sz="2000">
              <a:solidFill>
                <a:srgbClr val="1155CC"/>
              </a:solidFill>
            </a:endParaRPr>
          </a:p>
          <a:p>
            <a:pPr marL="0" lvl="0" indent="0" algn="ctr" rtl="0">
              <a:spcBef>
                <a:spcPts val="0"/>
              </a:spcBef>
              <a:spcAft>
                <a:spcPts val="0"/>
              </a:spcAft>
              <a:buNone/>
            </a:pPr>
            <a:r>
              <a:rPr lang="en" sz="2000">
                <a:solidFill>
                  <a:srgbClr val="1155CC"/>
                </a:solidFill>
              </a:rPr>
              <a:t>Retrieval </a:t>
            </a:r>
            <a:endParaRPr sz="2000">
              <a:solidFill>
                <a:srgbClr val="1155CC"/>
              </a:solidFill>
            </a:endParaRPr>
          </a:p>
          <a:p>
            <a:pPr marL="0" lvl="0" indent="0" algn="ctr" rtl="0">
              <a:spcBef>
                <a:spcPts val="0"/>
              </a:spcBef>
              <a:spcAft>
                <a:spcPts val="0"/>
              </a:spcAft>
              <a:buNone/>
            </a:pPr>
            <a:r>
              <a:rPr lang="en" sz="2000">
                <a:solidFill>
                  <a:srgbClr val="1155CC"/>
                </a:solidFill>
              </a:rPr>
              <a:t>Approach</a:t>
            </a:r>
            <a:endParaRPr sz="2000">
              <a:solidFill>
                <a:srgbClr val="1155CC"/>
              </a:solidFill>
            </a:endParaRPr>
          </a:p>
        </p:txBody>
      </p:sp>
      <p:sp>
        <p:nvSpPr>
          <p:cNvPr id="272" name="Google Shape;272;p38"/>
          <p:cNvSpPr/>
          <p:nvPr/>
        </p:nvSpPr>
        <p:spPr>
          <a:xfrm>
            <a:off x="5292850" y="2088300"/>
            <a:ext cx="2178600" cy="1774800"/>
          </a:xfrm>
          <a:prstGeom prst="round2DiagRect">
            <a:avLst>
              <a:gd name="adj1" fmla="val 16667"/>
              <a:gd name="adj2" fmla="val 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38"/>
          <p:cNvSpPr/>
          <p:nvPr/>
        </p:nvSpPr>
        <p:spPr>
          <a:xfrm>
            <a:off x="5353000" y="2148475"/>
            <a:ext cx="2178600" cy="1774800"/>
          </a:xfrm>
          <a:prstGeom prst="round2DiagRect">
            <a:avLst>
              <a:gd name="adj1" fmla="val 16667"/>
              <a:gd name="adj2" fmla="val 0"/>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300">
                <a:solidFill>
                  <a:schemeClr val="accent3"/>
                </a:solidFill>
                <a:latin typeface="Staatliches"/>
                <a:ea typeface="Staatliches"/>
                <a:cs typeface="Staatliches"/>
                <a:sym typeface="Staatliches"/>
              </a:rPr>
              <a:t>Multi-label Classification</a:t>
            </a:r>
            <a:endParaRPr sz="700">
              <a:latin typeface="Staatliches"/>
              <a:ea typeface="Staatliches"/>
              <a:cs typeface="Staatliches"/>
              <a:sym typeface="Staatliches"/>
            </a:endParaRPr>
          </a:p>
        </p:txBody>
      </p:sp>
      <p:sp>
        <p:nvSpPr>
          <p:cNvPr id="274" name="Google Shape;274;p38"/>
          <p:cNvSpPr txBox="1"/>
          <p:nvPr/>
        </p:nvSpPr>
        <p:spPr>
          <a:xfrm>
            <a:off x="2056325" y="2514000"/>
            <a:ext cx="1849200" cy="923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400">
                <a:latin typeface="Staatliches"/>
                <a:ea typeface="Staatliches"/>
                <a:cs typeface="Staatliches"/>
                <a:sym typeface="Staatliches"/>
              </a:rPr>
              <a:t>Information retrieval</a:t>
            </a:r>
            <a:endParaRPr sz="2700">
              <a:latin typeface="Staatliches"/>
              <a:ea typeface="Staatliches"/>
              <a:cs typeface="Staatliches"/>
              <a:sym typeface="Staatliches"/>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ACKNOWLEDGEMENT</a:t>
            </a:r>
            <a:endParaRPr lang="fa-IR" dirty="0"/>
          </a:p>
        </p:txBody>
      </p:sp>
      <p:pic>
        <p:nvPicPr>
          <p:cNvPr id="2050" name="Picture 2" descr="SIGIR | Special Interest Group on Information Retrieva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8910" y="1169865"/>
            <a:ext cx="2926080" cy="153745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3"/>
          <a:stretch>
            <a:fillRect/>
          </a:stretch>
        </p:blipFill>
        <p:spPr>
          <a:xfrm>
            <a:off x="6712805" y="1169865"/>
            <a:ext cx="2354995" cy="2906003"/>
          </a:xfrm>
          <a:prstGeom prst="rect">
            <a:avLst/>
          </a:prstGeom>
        </p:spPr>
      </p:pic>
      <p:pic>
        <p:nvPicPr>
          <p:cNvPr id="5" name="Picture 4"/>
          <p:cNvPicPr>
            <a:picLocks noChangeAspect="1"/>
          </p:cNvPicPr>
          <p:nvPr/>
        </p:nvPicPr>
        <p:blipFill>
          <a:blip r:embed="rId4"/>
          <a:stretch>
            <a:fillRect/>
          </a:stretch>
        </p:blipFill>
        <p:spPr>
          <a:xfrm>
            <a:off x="328910" y="3018237"/>
            <a:ext cx="1764891" cy="1952766"/>
          </a:xfrm>
          <a:prstGeom prst="rect">
            <a:avLst/>
          </a:prstGeom>
        </p:spPr>
      </p:pic>
      <p:sp>
        <p:nvSpPr>
          <p:cNvPr id="6" name="TextBox 5"/>
          <p:cNvSpPr txBox="1"/>
          <p:nvPr/>
        </p:nvSpPr>
        <p:spPr>
          <a:xfrm>
            <a:off x="2540420" y="3994620"/>
            <a:ext cx="4061460" cy="1384995"/>
          </a:xfrm>
          <a:prstGeom prst="rect">
            <a:avLst/>
          </a:prstGeom>
          <a:noFill/>
        </p:spPr>
        <p:txBody>
          <a:bodyPr wrap="square" rtlCol="1">
            <a:spAutoFit/>
          </a:bodyPr>
          <a:lstStyle/>
          <a:p>
            <a:r>
              <a:rPr lang="en-US" dirty="0"/>
              <a:t>This work has been supported by the </a:t>
            </a:r>
            <a:r>
              <a:rPr lang="en-US" dirty="0" err="1"/>
              <a:t>Simorgh</a:t>
            </a:r>
            <a:r>
              <a:rPr lang="en-US" dirty="0"/>
              <a:t> Supercomputer - </a:t>
            </a:r>
            <a:r>
              <a:rPr lang="en-US" dirty="0" err="1"/>
              <a:t>Amirkabir</a:t>
            </a:r>
            <a:r>
              <a:rPr lang="en-US" dirty="0"/>
              <a:t> University of Technology under Contract No ISI-DCE-DOD-Cloud-900808-1700.</a:t>
            </a:r>
          </a:p>
          <a:p>
            <a:r>
              <a:rPr lang="en-US" dirty="0"/>
              <a:t/>
            </a:r>
            <a:br>
              <a:rPr lang="en-US" dirty="0"/>
            </a:br>
            <a:endParaRPr lang="fa-IR" dirty="0"/>
          </a:p>
        </p:txBody>
      </p:sp>
      <p:pic>
        <p:nvPicPr>
          <p:cNvPr id="7" name="Picture 6"/>
          <p:cNvPicPr>
            <a:picLocks noChangeAspect="1"/>
          </p:cNvPicPr>
          <p:nvPr/>
        </p:nvPicPr>
        <p:blipFill>
          <a:blip r:embed="rId5"/>
          <a:stretch>
            <a:fillRect/>
          </a:stretch>
        </p:blipFill>
        <p:spPr>
          <a:xfrm>
            <a:off x="3198613" y="2855602"/>
            <a:ext cx="2353003" cy="990738"/>
          </a:xfrm>
          <a:prstGeom prst="rect">
            <a:avLst/>
          </a:prstGeom>
        </p:spPr>
      </p:pic>
      <p:pic>
        <p:nvPicPr>
          <p:cNvPr id="8" name="Picture 7"/>
          <p:cNvPicPr>
            <a:picLocks noChangeAspect="1"/>
          </p:cNvPicPr>
          <p:nvPr/>
        </p:nvPicPr>
        <p:blipFill>
          <a:blip r:embed="rId6"/>
          <a:stretch>
            <a:fillRect/>
          </a:stretch>
        </p:blipFill>
        <p:spPr>
          <a:xfrm>
            <a:off x="3419271" y="1169865"/>
            <a:ext cx="2915057" cy="1343212"/>
          </a:xfrm>
          <a:prstGeom prst="rect">
            <a:avLst/>
          </a:prstGeom>
        </p:spPr>
      </p:pic>
    </p:spTree>
    <p:extLst>
      <p:ext uri="{BB962C8B-B14F-4D97-AF65-F5344CB8AC3E}">
        <p14:creationId xmlns:p14="http://schemas.microsoft.com/office/powerpoint/2010/main" val="40283792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p39"/>
          <p:cNvSpPr txBox="1">
            <a:spLocks noGrp="1"/>
          </p:cNvSpPr>
          <p:nvPr>
            <p:ph type="ctrTitle"/>
          </p:nvPr>
        </p:nvSpPr>
        <p:spPr>
          <a:xfrm>
            <a:off x="637625" y="1673750"/>
            <a:ext cx="4017300" cy="2178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300">
                <a:solidFill>
                  <a:srgbClr val="000000"/>
                </a:solidFill>
              </a:rPr>
              <a:t>Information   Retrieval </a:t>
            </a:r>
            <a:endParaRPr sz="3300">
              <a:solidFill>
                <a:srgbClr val="000000"/>
              </a:solidFill>
            </a:endParaRPr>
          </a:p>
          <a:p>
            <a:pPr marL="0" lvl="0" indent="0" algn="ctr" rtl="0">
              <a:spcBef>
                <a:spcPts val="0"/>
              </a:spcBef>
              <a:spcAft>
                <a:spcPts val="0"/>
              </a:spcAft>
              <a:buNone/>
            </a:pPr>
            <a:r>
              <a:rPr lang="en" sz="3300">
                <a:solidFill>
                  <a:srgbClr val="000000"/>
                </a:solidFill>
              </a:rPr>
              <a:t>Approach</a:t>
            </a:r>
            <a:endParaRPr sz="3300">
              <a:solidFill>
                <a:srgbClr val="000000"/>
              </a:solidFill>
            </a:endParaRPr>
          </a:p>
          <a:p>
            <a:pPr marL="0" lvl="0" indent="0" algn="l" rtl="0">
              <a:spcBef>
                <a:spcPts val="0"/>
              </a:spcBef>
              <a:spcAft>
                <a:spcPts val="0"/>
              </a:spcAft>
              <a:buNone/>
            </a:pPr>
            <a:endParaRPr>
              <a:solidFill>
                <a:srgbClr val="000000"/>
              </a:solidFill>
            </a:endParaRPr>
          </a:p>
        </p:txBody>
      </p:sp>
      <p:sp>
        <p:nvSpPr>
          <p:cNvPr id="280" name="Google Shape;280;p39"/>
          <p:cNvSpPr txBox="1"/>
          <p:nvPr/>
        </p:nvSpPr>
        <p:spPr>
          <a:xfrm>
            <a:off x="1583450" y="4367725"/>
            <a:ext cx="3411300" cy="631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endParaRPr sz="2900" b="1">
              <a:latin typeface="Trebuchet MS"/>
              <a:ea typeface="Trebuchet MS"/>
              <a:cs typeface="Trebuchet MS"/>
              <a:sym typeface="Trebuchet MS"/>
            </a:endParaRP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40"/>
          <p:cNvSpPr txBox="1">
            <a:spLocks noGrp="1"/>
          </p:cNvSpPr>
          <p:nvPr>
            <p:ph type="ctrTitle"/>
          </p:nvPr>
        </p:nvSpPr>
        <p:spPr>
          <a:xfrm>
            <a:off x="2256590" y="1376300"/>
            <a:ext cx="5393400" cy="576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300"/>
              <a:t>Last Year Winner Team’s Approach</a:t>
            </a:r>
            <a:endParaRPr sz="2300"/>
          </a:p>
        </p:txBody>
      </p:sp>
      <p:sp>
        <p:nvSpPr>
          <p:cNvPr id="286" name="Google Shape;286;p40"/>
          <p:cNvSpPr txBox="1">
            <a:spLocks noGrp="1"/>
          </p:cNvSpPr>
          <p:nvPr>
            <p:ph type="subTitle" idx="1"/>
          </p:nvPr>
        </p:nvSpPr>
        <p:spPr>
          <a:xfrm>
            <a:off x="2335006" y="1797550"/>
            <a:ext cx="1615500" cy="42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t>AUEB NLP</a:t>
            </a:r>
            <a:endParaRPr sz="1800"/>
          </a:p>
        </p:txBody>
      </p:sp>
      <p:sp>
        <p:nvSpPr>
          <p:cNvPr id="287" name="Google Shape;287;p40"/>
          <p:cNvSpPr txBox="1">
            <a:spLocks noGrp="1"/>
          </p:cNvSpPr>
          <p:nvPr>
            <p:ph type="subTitle" idx="3"/>
          </p:nvPr>
        </p:nvSpPr>
        <p:spPr>
          <a:xfrm>
            <a:off x="1494025" y="2357925"/>
            <a:ext cx="6156000" cy="1777200"/>
          </a:xfrm>
          <a:prstGeom prst="rect">
            <a:avLst/>
          </a:prstGeom>
        </p:spPr>
        <p:txBody>
          <a:bodyPr spcFirstLastPara="1" wrap="square" lIns="91425" tIns="91425" rIns="91425" bIns="91425" anchor="t" anchorCtr="0">
            <a:noAutofit/>
          </a:bodyPr>
          <a:lstStyle/>
          <a:p>
            <a:pPr marL="457200" lvl="0" indent="-336550" algn="l" rtl="0">
              <a:lnSpc>
                <a:spcPct val="100000"/>
              </a:lnSpc>
              <a:spcBef>
                <a:spcPts val="0"/>
              </a:spcBef>
              <a:spcAft>
                <a:spcPts val="0"/>
              </a:spcAft>
              <a:buSzPts val="1700"/>
              <a:buChar char="○"/>
            </a:pPr>
            <a:r>
              <a:rPr lang="en" sz="1900"/>
              <a:t>This team used 3 different methods in the concept detection subtask: 2xCNN + FFNN, 1-NN Ensemble and combination of these two methods.</a:t>
            </a:r>
            <a:endParaRPr sz="1900"/>
          </a:p>
          <a:p>
            <a:pPr marL="457200" lvl="0" indent="-349250" algn="l" rtl="0">
              <a:lnSpc>
                <a:spcPct val="100000"/>
              </a:lnSpc>
              <a:spcBef>
                <a:spcPts val="1000"/>
              </a:spcBef>
              <a:spcAft>
                <a:spcPts val="1000"/>
              </a:spcAft>
              <a:buSzPts val="1900"/>
              <a:buChar char="○"/>
            </a:pPr>
            <a:r>
              <a:rPr lang="en" sz="1900"/>
              <a:t>Their best system was based on 1-NN ensemble</a:t>
            </a:r>
            <a:endParaRPr sz="1900"/>
          </a:p>
        </p:txBody>
      </p:sp>
      <p:sp>
        <p:nvSpPr>
          <p:cNvPr id="288" name="Google Shape;288;p40"/>
          <p:cNvSpPr txBox="1">
            <a:spLocks noGrp="1"/>
          </p:cNvSpPr>
          <p:nvPr>
            <p:ph type="ctrTitle" idx="8"/>
          </p:nvPr>
        </p:nvSpPr>
        <p:spPr>
          <a:xfrm>
            <a:off x="1797125" y="427650"/>
            <a:ext cx="5568900" cy="48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a:t>Approach</a:t>
            </a:r>
            <a:endParaRPr sz="3000"/>
          </a:p>
        </p:txBody>
      </p:sp>
      <p:grpSp>
        <p:nvGrpSpPr>
          <p:cNvPr id="289" name="Google Shape;289;p40"/>
          <p:cNvGrpSpPr/>
          <p:nvPr/>
        </p:nvGrpSpPr>
        <p:grpSpPr>
          <a:xfrm>
            <a:off x="1494018" y="1527197"/>
            <a:ext cx="634273" cy="630607"/>
            <a:chOff x="6937601" y="1394136"/>
            <a:chExt cx="634273" cy="630607"/>
          </a:xfrm>
        </p:grpSpPr>
        <p:sp>
          <p:nvSpPr>
            <p:cNvPr id="290" name="Google Shape;290;p40"/>
            <p:cNvSpPr/>
            <p:nvPr/>
          </p:nvSpPr>
          <p:spPr>
            <a:xfrm>
              <a:off x="6982074" y="1434944"/>
              <a:ext cx="589800" cy="589800"/>
            </a:xfrm>
            <a:prstGeom prst="roundRect">
              <a:avLst>
                <a:gd name="adj" fmla="val 16667"/>
              </a:avLst>
            </a:prstGeom>
            <a:solidFill>
              <a:srgbClr val="C1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40"/>
            <p:cNvSpPr/>
            <p:nvPr/>
          </p:nvSpPr>
          <p:spPr>
            <a:xfrm>
              <a:off x="6937601" y="1394136"/>
              <a:ext cx="589800" cy="589800"/>
            </a:xfrm>
            <a:prstGeom prst="roundRect">
              <a:avLst>
                <a:gd name="adj" fmla="val 16667"/>
              </a:avLst>
            </a:prstGeom>
            <a:no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92" name="Google Shape;292;p40"/>
          <p:cNvPicPr preferRelativeResize="0"/>
          <p:nvPr/>
        </p:nvPicPr>
        <p:blipFill>
          <a:blip r:embed="rId3">
            <a:alphaModFix/>
          </a:blip>
          <a:stretch>
            <a:fillRect/>
          </a:stretch>
        </p:blipFill>
        <p:spPr>
          <a:xfrm>
            <a:off x="1628275" y="1659625"/>
            <a:ext cx="365760" cy="365760"/>
          </a:xfrm>
          <a:prstGeom prst="rect">
            <a:avLst/>
          </a:prstGeom>
          <a:noFill/>
          <a:ln>
            <a:noFill/>
          </a:ln>
        </p:spPr>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Google Shape;297;p41"/>
          <p:cNvSpPr txBox="1">
            <a:spLocks noGrp="1"/>
          </p:cNvSpPr>
          <p:nvPr>
            <p:ph type="ctrTitle"/>
          </p:nvPr>
        </p:nvSpPr>
        <p:spPr>
          <a:xfrm>
            <a:off x="1791950" y="329450"/>
            <a:ext cx="5558400" cy="529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a:t>1-NN ensemble</a:t>
            </a:r>
            <a:endParaRPr sz="3000"/>
          </a:p>
        </p:txBody>
      </p:sp>
      <p:sp>
        <p:nvSpPr>
          <p:cNvPr id="298" name="Google Shape;298;p41"/>
          <p:cNvSpPr txBox="1">
            <a:spLocks noGrp="1"/>
          </p:cNvSpPr>
          <p:nvPr>
            <p:ph type="subTitle" idx="1"/>
          </p:nvPr>
        </p:nvSpPr>
        <p:spPr>
          <a:xfrm flipH="1">
            <a:off x="889250" y="1030050"/>
            <a:ext cx="7495500" cy="3242100"/>
          </a:xfrm>
          <a:prstGeom prst="rect">
            <a:avLst/>
          </a:prstGeom>
        </p:spPr>
        <p:txBody>
          <a:bodyPr spcFirstLastPara="1" wrap="square" lIns="91425" tIns="91425" rIns="91425" bIns="91425" anchor="ctr" anchorCtr="0">
            <a:noAutofit/>
          </a:bodyPr>
          <a:lstStyle/>
          <a:p>
            <a:pPr marL="457200" lvl="0" indent="0" algn="l" rtl="0">
              <a:spcBef>
                <a:spcPts val="0"/>
              </a:spcBef>
              <a:spcAft>
                <a:spcPts val="0"/>
              </a:spcAft>
              <a:buNone/>
            </a:pPr>
            <a:endParaRPr sz="2100"/>
          </a:p>
          <a:p>
            <a:pPr marL="457200" lvl="0" indent="0" algn="l" rtl="0">
              <a:spcBef>
                <a:spcPts val="0"/>
              </a:spcBef>
              <a:spcAft>
                <a:spcPts val="0"/>
              </a:spcAft>
              <a:buNone/>
            </a:pPr>
            <a:r>
              <a:rPr lang="en" sz="2100">
                <a:latin typeface="Staatliches"/>
                <a:ea typeface="Staatliches"/>
                <a:cs typeface="Staatliches"/>
                <a:sym typeface="Staatliches"/>
              </a:rPr>
              <a:t>Training</a:t>
            </a:r>
            <a:endParaRPr sz="2100">
              <a:latin typeface="Staatliches"/>
              <a:ea typeface="Staatliches"/>
              <a:cs typeface="Staatliches"/>
              <a:sym typeface="Staatliches"/>
            </a:endParaRPr>
          </a:p>
          <a:p>
            <a:pPr marL="914400" lvl="0" indent="-361950" algn="l" rtl="0">
              <a:spcBef>
                <a:spcPts val="0"/>
              </a:spcBef>
              <a:spcAft>
                <a:spcPts val="0"/>
              </a:spcAft>
              <a:buSzPts val="2100"/>
              <a:buFont typeface="Anaheim"/>
              <a:buChar char="○"/>
            </a:pPr>
            <a:r>
              <a:rPr lang="en" sz="2100"/>
              <a:t>Three kind of different encoders are employed:</a:t>
            </a:r>
            <a:endParaRPr sz="2100"/>
          </a:p>
          <a:p>
            <a:pPr marL="1371600" lvl="1" indent="-361950" algn="ctr" rtl="0">
              <a:spcBef>
                <a:spcPts val="0"/>
              </a:spcBef>
              <a:spcAft>
                <a:spcPts val="0"/>
              </a:spcAft>
              <a:buSzPts val="2100"/>
              <a:buFont typeface="Anaheim"/>
              <a:buChar char="✓"/>
            </a:pPr>
            <a:r>
              <a:rPr lang="en" sz="2100">
                <a:latin typeface="Anaheim"/>
                <a:ea typeface="Anaheim"/>
                <a:cs typeface="Anaheim"/>
                <a:sym typeface="Anaheim"/>
              </a:rPr>
              <a:t>ResNet-50, DenseNet-201 and EfficientNet-B0</a:t>
            </a:r>
            <a:endParaRPr sz="2100">
              <a:latin typeface="Anaheim"/>
              <a:ea typeface="Anaheim"/>
              <a:cs typeface="Anaheim"/>
              <a:sym typeface="Anaheim"/>
            </a:endParaRPr>
          </a:p>
          <a:p>
            <a:pPr marL="914400" lvl="0" indent="0" algn="l" rtl="0">
              <a:spcBef>
                <a:spcPts val="0"/>
              </a:spcBef>
              <a:spcAft>
                <a:spcPts val="0"/>
              </a:spcAft>
              <a:buNone/>
            </a:pPr>
            <a:endParaRPr sz="2100"/>
          </a:p>
          <a:p>
            <a:pPr marL="914400" lvl="0" indent="-361950" algn="l" rtl="0">
              <a:spcBef>
                <a:spcPts val="0"/>
              </a:spcBef>
              <a:spcAft>
                <a:spcPts val="0"/>
              </a:spcAft>
              <a:buSzPts val="2100"/>
              <a:buFont typeface="Anaheim"/>
              <a:buChar char="○"/>
            </a:pPr>
            <a:r>
              <a:rPr lang="en" sz="2100"/>
              <a:t>Pre-trained on ImageNet</a:t>
            </a:r>
            <a:endParaRPr sz="2100"/>
          </a:p>
          <a:p>
            <a:pPr marL="914400" lvl="0" indent="-361950" algn="l" rtl="0">
              <a:spcBef>
                <a:spcPts val="0"/>
              </a:spcBef>
              <a:spcAft>
                <a:spcPts val="0"/>
              </a:spcAft>
              <a:buSzPts val="2100"/>
              <a:buFont typeface="Anaheim"/>
              <a:buChar char="○"/>
            </a:pPr>
            <a:r>
              <a:rPr lang="en" sz="2100"/>
              <a:t>Fine-tuned on training set for five epochs</a:t>
            </a:r>
            <a:endParaRPr sz="2100"/>
          </a:p>
          <a:p>
            <a:pPr marL="914400" lvl="0" indent="-361950" algn="l" rtl="0">
              <a:spcBef>
                <a:spcPts val="0"/>
              </a:spcBef>
              <a:spcAft>
                <a:spcPts val="0"/>
              </a:spcAft>
              <a:buSzPts val="2100"/>
              <a:buFont typeface="Anaheim"/>
              <a:buChar char="○"/>
            </a:pPr>
            <a:r>
              <a:rPr lang="en" sz="2100"/>
              <a:t>Best weights are saved for each of encoders according to loss values on training set</a:t>
            </a:r>
            <a:endParaRPr sz="2100"/>
          </a:p>
        </p:txBody>
      </p:sp>
      <p:sp>
        <p:nvSpPr>
          <p:cNvPr id="299" name="Google Shape;299;p41"/>
          <p:cNvSpPr/>
          <p:nvPr/>
        </p:nvSpPr>
        <p:spPr>
          <a:xfrm>
            <a:off x="1156723" y="1623721"/>
            <a:ext cx="228600" cy="189410"/>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p42"/>
          <p:cNvSpPr txBox="1">
            <a:spLocks noGrp="1"/>
          </p:cNvSpPr>
          <p:nvPr>
            <p:ph type="ctrTitle"/>
          </p:nvPr>
        </p:nvSpPr>
        <p:spPr>
          <a:xfrm>
            <a:off x="1791950" y="329450"/>
            <a:ext cx="5558400" cy="529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a:t>1-NN ensemble</a:t>
            </a:r>
            <a:endParaRPr sz="3000"/>
          </a:p>
        </p:txBody>
      </p:sp>
      <p:sp>
        <p:nvSpPr>
          <p:cNvPr id="305" name="Google Shape;305;p42"/>
          <p:cNvSpPr txBox="1">
            <a:spLocks noGrp="1"/>
          </p:cNvSpPr>
          <p:nvPr>
            <p:ph type="subTitle" idx="1"/>
          </p:nvPr>
        </p:nvSpPr>
        <p:spPr>
          <a:xfrm flipH="1">
            <a:off x="889250" y="752675"/>
            <a:ext cx="7495500" cy="3242100"/>
          </a:xfrm>
          <a:prstGeom prst="rect">
            <a:avLst/>
          </a:prstGeom>
        </p:spPr>
        <p:txBody>
          <a:bodyPr spcFirstLastPara="1" wrap="square" lIns="91425" tIns="91425" rIns="91425" bIns="91425" anchor="ctr" anchorCtr="0">
            <a:noAutofit/>
          </a:bodyPr>
          <a:lstStyle/>
          <a:p>
            <a:pPr marL="457200" lvl="0" indent="0" algn="l" rtl="0">
              <a:spcBef>
                <a:spcPts val="0"/>
              </a:spcBef>
              <a:spcAft>
                <a:spcPts val="0"/>
              </a:spcAft>
              <a:buNone/>
            </a:pPr>
            <a:endParaRPr sz="2100"/>
          </a:p>
          <a:p>
            <a:pPr marL="457200" lvl="0" indent="0" algn="l" rtl="0">
              <a:spcBef>
                <a:spcPts val="0"/>
              </a:spcBef>
              <a:spcAft>
                <a:spcPts val="0"/>
              </a:spcAft>
              <a:buNone/>
            </a:pPr>
            <a:r>
              <a:rPr lang="en" sz="2100">
                <a:latin typeface="Staatliches"/>
                <a:ea typeface="Staatliches"/>
                <a:cs typeface="Staatliches"/>
                <a:sym typeface="Staatliches"/>
              </a:rPr>
              <a:t>validation</a:t>
            </a:r>
            <a:endParaRPr sz="2100">
              <a:latin typeface="Staatliches"/>
              <a:ea typeface="Staatliches"/>
              <a:cs typeface="Staatliches"/>
              <a:sym typeface="Staatliches"/>
            </a:endParaRPr>
          </a:p>
          <a:p>
            <a:pPr marL="914400" lvl="0" indent="-361950" algn="l" rtl="0">
              <a:spcBef>
                <a:spcPts val="0"/>
              </a:spcBef>
              <a:spcAft>
                <a:spcPts val="0"/>
              </a:spcAft>
              <a:buSzPts val="2100"/>
              <a:buFont typeface="Anaheim"/>
              <a:buChar char="○"/>
            </a:pPr>
            <a:r>
              <a:rPr lang="en" sz="2100"/>
              <a:t>We will create 5 samples from each encoder in the last step.</a:t>
            </a:r>
            <a:endParaRPr sz="2100"/>
          </a:p>
          <a:p>
            <a:pPr marL="914400" lvl="0" indent="-361950" algn="l" rtl="0">
              <a:spcBef>
                <a:spcPts val="0"/>
              </a:spcBef>
              <a:spcAft>
                <a:spcPts val="0"/>
              </a:spcAft>
              <a:buSzPts val="2100"/>
              <a:buChar char="○"/>
            </a:pPr>
            <a:r>
              <a:rPr lang="en" sz="2100"/>
              <a:t>At last, we will have 15 encoders.</a:t>
            </a:r>
            <a:endParaRPr sz="2100"/>
          </a:p>
          <a:p>
            <a:pPr marL="914400" lvl="0" indent="-361950" algn="l" rtl="0">
              <a:spcBef>
                <a:spcPts val="0"/>
              </a:spcBef>
              <a:spcAft>
                <a:spcPts val="0"/>
              </a:spcAft>
              <a:buSzPts val="2100"/>
              <a:buChar char="○"/>
            </a:pPr>
            <a:r>
              <a:rPr lang="en" sz="2100"/>
              <a:t>These encoders will be fine-tuned on a part of validation set for 3 epochs.</a:t>
            </a:r>
            <a:endParaRPr sz="2100"/>
          </a:p>
        </p:txBody>
      </p:sp>
      <p:sp>
        <p:nvSpPr>
          <p:cNvPr id="306" name="Google Shape;306;p42"/>
          <p:cNvSpPr/>
          <p:nvPr/>
        </p:nvSpPr>
        <p:spPr>
          <a:xfrm>
            <a:off x="1156723" y="1623721"/>
            <a:ext cx="228600" cy="189410"/>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p43"/>
          <p:cNvSpPr txBox="1">
            <a:spLocks noGrp="1"/>
          </p:cNvSpPr>
          <p:nvPr>
            <p:ph type="ctrTitle"/>
          </p:nvPr>
        </p:nvSpPr>
        <p:spPr>
          <a:xfrm>
            <a:off x="1791950" y="329450"/>
            <a:ext cx="5558400" cy="529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a:t>1-NN ensemble</a:t>
            </a:r>
            <a:endParaRPr sz="3000"/>
          </a:p>
        </p:txBody>
      </p:sp>
      <p:sp>
        <p:nvSpPr>
          <p:cNvPr id="312" name="Google Shape;312;p43"/>
          <p:cNvSpPr txBox="1">
            <a:spLocks noGrp="1"/>
          </p:cNvSpPr>
          <p:nvPr>
            <p:ph type="subTitle" idx="1"/>
          </p:nvPr>
        </p:nvSpPr>
        <p:spPr>
          <a:xfrm flipH="1">
            <a:off x="591925" y="1094600"/>
            <a:ext cx="8090400" cy="3666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400" dirty="0"/>
              <a:t> 		</a:t>
            </a:r>
            <a:r>
              <a:rPr lang="en" sz="2000" dirty="0">
                <a:latin typeface="Staatliches"/>
                <a:ea typeface="Staatliches"/>
                <a:cs typeface="Staatliches"/>
                <a:sym typeface="Staatliches"/>
              </a:rPr>
              <a:t>Image retrieval</a:t>
            </a:r>
            <a:endParaRPr sz="2000" dirty="0">
              <a:latin typeface="Staatliches"/>
              <a:ea typeface="Staatliches"/>
              <a:cs typeface="Staatliches"/>
              <a:sym typeface="Staatliches"/>
            </a:endParaRPr>
          </a:p>
          <a:p>
            <a:pPr marL="457200" lvl="0" indent="457200" algn="l" rtl="0">
              <a:spcBef>
                <a:spcPts val="0"/>
              </a:spcBef>
              <a:spcAft>
                <a:spcPts val="0"/>
              </a:spcAft>
              <a:buNone/>
            </a:pPr>
            <a:r>
              <a:rPr lang="en" sz="1800" dirty="0"/>
              <a:t>We will repeat these steps for each of 15 encoders:</a:t>
            </a:r>
            <a:endParaRPr sz="1800" dirty="0"/>
          </a:p>
          <a:p>
            <a:pPr marL="1828800" lvl="0" indent="-342900" algn="l" rtl="0">
              <a:spcBef>
                <a:spcPts val="0"/>
              </a:spcBef>
              <a:spcAft>
                <a:spcPts val="0"/>
              </a:spcAft>
              <a:buSzPts val="1800"/>
              <a:buChar char="○"/>
            </a:pPr>
            <a:r>
              <a:rPr lang="en" sz="1800" dirty="0"/>
              <a:t>using encoder to </a:t>
            </a:r>
            <a:r>
              <a:rPr lang="en" sz="1800" dirty="0">
                <a:solidFill>
                  <a:srgbClr val="FF0000"/>
                </a:solidFill>
              </a:rPr>
              <a:t>get image embeddings </a:t>
            </a:r>
            <a:r>
              <a:rPr lang="en" sz="1800" dirty="0"/>
              <a:t>of training set.</a:t>
            </a:r>
            <a:endParaRPr sz="1800" dirty="0"/>
          </a:p>
          <a:p>
            <a:pPr marL="1828800" lvl="0" indent="-342900" algn="l" rtl="0">
              <a:spcBef>
                <a:spcPts val="0"/>
              </a:spcBef>
              <a:spcAft>
                <a:spcPts val="0"/>
              </a:spcAft>
              <a:buSzPts val="1800"/>
              <a:buChar char="○"/>
            </a:pPr>
            <a:r>
              <a:rPr lang="en" sz="1800" dirty="0"/>
              <a:t>embeddings are retrieved from the </a:t>
            </a:r>
            <a:r>
              <a:rPr lang="en" sz="1800" dirty="0">
                <a:solidFill>
                  <a:srgbClr val="FF0000"/>
                </a:solidFill>
              </a:rPr>
              <a:t>last average pooling layer of encoder.</a:t>
            </a:r>
            <a:endParaRPr sz="1800" dirty="0">
              <a:solidFill>
                <a:srgbClr val="FF0000"/>
              </a:solidFill>
            </a:endParaRPr>
          </a:p>
          <a:p>
            <a:pPr marL="1828800" lvl="0" indent="-342900" algn="l" rtl="0">
              <a:spcBef>
                <a:spcPts val="0"/>
              </a:spcBef>
              <a:spcAft>
                <a:spcPts val="0"/>
              </a:spcAft>
              <a:buSzPts val="1800"/>
              <a:buChar char="○"/>
            </a:pPr>
            <a:r>
              <a:rPr lang="en" sz="1800" dirty="0"/>
              <a:t>also using encoder to get image embeddings of test set.</a:t>
            </a:r>
            <a:endParaRPr sz="1800" dirty="0"/>
          </a:p>
          <a:p>
            <a:pPr marL="1828800" lvl="0" indent="-342900" algn="l" rtl="0">
              <a:spcBef>
                <a:spcPts val="0"/>
              </a:spcBef>
              <a:spcAft>
                <a:spcPts val="0"/>
              </a:spcAft>
              <a:buSzPts val="1800"/>
              <a:buChar char="○"/>
            </a:pPr>
            <a:r>
              <a:rPr lang="en" sz="1800" dirty="0">
                <a:solidFill>
                  <a:srgbClr val="FF0000"/>
                </a:solidFill>
              </a:rPr>
              <a:t>computing similarity</a:t>
            </a:r>
            <a:r>
              <a:rPr lang="en" sz="1800" dirty="0"/>
              <a:t> between each test image and all of training images.</a:t>
            </a:r>
            <a:endParaRPr sz="1800" dirty="0"/>
          </a:p>
          <a:p>
            <a:pPr marL="1828800" lvl="0" indent="-342900" algn="l" rtl="0">
              <a:spcBef>
                <a:spcPts val="0"/>
              </a:spcBef>
              <a:spcAft>
                <a:spcPts val="0"/>
              </a:spcAft>
              <a:buSzPts val="1800"/>
              <a:buChar char="○"/>
            </a:pPr>
            <a:r>
              <a:rPr lang="en" sz="1800" dirty="0"/>
              <a:t>finding the </a:t>
            </a:r>
            <a:r>
              <a:rPr lang="en" sz="1800" dirty="0">
                <a:solidFill>
                  <a:srgbClr val="FF0000"/>
                </a:solidFill>
              </a:rPr>
              <a:t>most similar training image to a test image</a:t>
            </a:r>
            <a:r>
              <a:rPr lang="en" sz="1800" dirty="0"/>
              <a:t>. </a:t>
            </a:r>
            <a:endParaRPr sz="1800" dirty="0"/>
          </a:p>
          <a:p>
            <a:pPr marL="0" lvl="0" indent="0" algn="l" rtl="0">
              <a:spcBef>
                <a:spcPts val="0"/>
              </a:spcBef>
              <a:spcAft>
                <a:spcPts val="0"/>
              </a:spcAft>
              <a:buNone/>
            </a:pPr>
            <a:r>
              <a:rPr lang="en" sz="1800" dirty="0"/>
              <a:t>       </a:t>
            </a:r>
            <a:endParaRPr sz="1800" dirty="0"/>
          </a:p>
          <a:p>
            <a:pPr marL="0" lvl="0" indent="0" algn="l" rtl="0">
              <a:spcBef>
                <a:spcPts val="0"/>
              </a:spcBef>
              <a:spcAft>
                <a:spcPts val="0"/>
              </a:spcAft>
              <a:buNone/>
            </a:pPr>
            <a:r>
              <a:rPr lang="en" sz="1800" dirty="0"/>
              <a:t>		At the end we will have </a:t>
            </a:r>
            <a:r>
              <a:rPr lang="en" sz="1800" dirty="0">
                <a:solidFill>
                  <a:srgbClr val="FF0000"/>
                </a:solidFill>
              </a:rPr>
              <a:t>15 training images for a test image.</a:t>
            </a:r>
            <a:endParaRPr sz="1800" dirty="0">
              <a:solidFill>
                <a:srgbClr val="FF0000"/>
              </a:solidFill>
            </a:endParaRPr>
          </a:p>
        </p:txBody>
      </p:sp>
      <p:sp>
        <p:nvSpPr>
          <p:cNvPr id="313" name="Google Shape;313;p43"/>
          <p:cNvSpPr/>
          <p:nvPr/>
        </p:nvSpPr>
        <p:spPr>
          <a:xfrm>
            <a:off x="1276423" y="1474996"/>
            <a:ext cx="228600" cy="189410"/>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44"/>
          <p:cNvSpPr txBox="1">
            <a:spLocks noGrp="1"/>
          </p:cNvSpPr>
          <p:nvPr>
            <p:ph type="ctrTitle"/>
          </p:nvPr>
        </p:nvSpPr>
        <p:spPr>
          <a:xfrm>
            <a:off x="1791950" y="329450"/>
            <a:ext cx="5558400" cy="529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a:t>1-NN ensemble</a:t>
            </a:r>
            <a:endParaRPr sz="3000"/>
          </a:p>
        </p:txBody>
      </p:sp>
      <p:sp>
        <p:nvSpPr>
          <p:cNvPr id="319" name="Google Shape;319;p44"/>
          <p:cNvSpPr txBox="1">
            <a:spLocks noGrp="1"/>
          </p:cNvSpPr>
          <p:nvPr>
            <p:ph type="subTitle" idx="1"/>
          </p:nvPr>
        </p:nvSpPr>
        <p:spPr>
          <a:xfrm flipH="1">
            <a:off x="733300" y="1211475"/>
            <a:ext cx="7704600" cy="3060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400" dirty="0"/>
              <a:t> </a:t>
            </a:r>
            <a:endParaRPr sz="1500" b="1" dirty="0">
              <a:latin typeface="Trebuchet MS"/>
              <a:ea typeface="Trebuchet MS"/>
              <a:cs typeface="Trebuchet MS"/>
              <a:sym typeface="Trebuchet MS"/>
            </a:endParaRPr>
          </a:p>
          <a:p>
            <a:pPr marL="0" lvl="0" indent="0" algn="l" rtl="0">
              <a:spcBef>
                <a:spcPts val="0"/>
              </a:spcBef>
              <a:spcAft>
                <a:spcPts val="0"/>
              </a:spcAft>
              <a:buNone/>
            </a:pPr>
            <a:endParaRPr sz="1500" b="1" dirty="0">
              <a:latin typeface="Trebuchet MS"/>
              <a:ea typeface="Trebuchet MS"/>
              <a:cs typeface="Trebuchet MS"/>
              <a:sym typeface="Trebuchet MS"/>
            </a:endParaRPr>
          </a:p>
          <a:p>
            <a:pPr marL="0" lvl="0" indent="0" algn="l" rtl="0">
              <a:spcBef>
                <a:spcPts val="0"/>
              </a:spcBef>
              <a:spcAft>
                <a:spcPts val="0"/>
              </a:spcAft>
              <a:buNone/>
            </a:pPr>
            <a:r>
              <a:rPr lang="en" sz="1900" dirty="0"/>
              <a:t>	</a:t>
            </a:r>
            <a:r>
              <a:rPr lang="en" sz="1900" dirty="0">
                <a:latin typeface="Staatliches"/>
                <a:ea typeface="Staatliches"/>
                <a:cs typeface="Staatliches"/>
                <a:sym typeface="Staatliches"/>
              </a:rPr>
              <a:t>Majority voting mechanism</a:t>
            </a:r>
            <a:endParaRPr sz="1900" dirty="0">
              <a:latin typeface="Staatliches"/>
              <a:ea typeface="Staatliches"/>
              <a:cs typeface="Staatliches"/>
              <a:sym typeface="Staatliches"/>
            </a:endParaRPr>
          </a:p>
          <a:p>
            <a:pPr marL="0" lvl="0" indent="0" algn="l" rtl="0">
              <a:spcBef>
                <a:spcPts val="0"/>
              </a:spcBef>
              <a:spcAft>
                <a:spcPts val="0"/>
              </a:spcAft>
              <a:buNone/>
            </a:pPr>
            <a:endParaRPr sz="1900" dirty="0">
              <a:latin typeface="Staatliches"/>
              <a:ea typeface="Staatliches"/>
              <a:cs typeface="Staatliches"/>
              <a:sym typeface="Staatliches"/>
            </a:endParaRPr>
          </a:p>
          <a:p>
            <a:pPr marL="914400" lvl="0" indent="-349250" algn="l" rtl="0">
              <a:spcBef>
                <a:spcPts val="0"/>
              </a:spcBef>
              <a:spcAft>
                <a:spcPts val="0"/>
              </a:spcAft>
              <a:buSzPts val="1900"/>
              <a:buChar char="○"/>
            </a:pPr>
            <a:r>
              <a:rPr lang="en" sz="1900" dirty="0"/>
              <a:t>We used </a:t>
            </a:r>
            <a:r>
              <a:rPr lang="en" sz="1900" dirty="0">
                <a:solidFill>
                  <a:srgbClr val="FF0000"/>
                </a:solidFill>
              </a:rPr>
              <a:t>Majority Voting</a:t>
            </a:r>
            <a:r>
              <a:rPr lang="en" sz="1900" dirty="0"/>
              <a:t> Mechanism to assign concepts to images</a:t>
            </a:r>
            <a:endParaRPr sz="1900" dirty="0"/>
          </a:p>
          <a:p>
            <a:pPr marL="914400" lvl="0" indent="-349250" algn="l" rtl="0">
              <a:spcBef>
                <a:spcPts val="0"/>
              </a:spcBef>
              <a:spcAft>
                <a:spcPts val="0"/>
              </a:spcAft>
              <a:buSzPts val="1900"/>
              <a:buChar char="○"/>
            </a:pPr>
            <a:r>
              <a:rPr lang="en" sz="1900" dirty="0"/>
              <a:t>Select </a:t>
            </a:r>
            <a:r>
              <a:rPr lang="en" sz="1900" b="1" i="1" dirty="0">
                <a:solidFill>
                  <a:srgbClr val="FF0000"/>
                </a:solidFill>
              </a:rPr>
              <a:t>N</a:t>
            </a:r>
            <a:r>
              <a:rPr lang="en" sz="1900" b="1" i="1" dirty="0"/>
              <a:t> </a:t>
            </a:r>
            <a:r>
              <a:rPr lang="en" sz="1900" dirty="0"/>
              <a:t>as a threshold for this method</a:t>
            </a:r>
            <a:endParaRPr sz="1900" dirty="0"/>
          </a:p>
          <a:p>
            <a:pPr marL="914400" lvl="0" indent="-349250" algn="l" rtl="0">
              <a:spcBef>
                <a:spcPts val="0"/>
              </a:spcBef>
              <a:spcAft>
                <a:spcPts val="0"/>
              </a:spcAft>
              <a:buSzPts val="1900"/>
              <a:buChar char="○"/>
            </a:pPr>
            <a:r>
              <a:rPr lang="en" sz="1900" dirty="0"/>
              <a:t>Find concepts that appear </a:t>
            </a:r>
            <a:r>
              <a:rPr lang="en" sz="1900" dirty="0">
                <a:solidFill>
                  <a:srgbClr val="FF0000"/>
                </a:solidFill>
              </a:rPr>
              <a:t>more than </a:t>
            </a:r>
            <a:r>
              <a:rPr lang="en" sz="1900" b="1" i="1" dirty="0">
                <a:solidFill>
                  <a:srgbClr val="FF0000"/>
                </a:solidFill>
              </a:rPr>
              <a:t>N </a:t>
            </a:r>
            <a:r>
              <a:rPr lang="en" sz="1900" dirty="0">
                <a:solidFill>
                  <a:srgbClr val="FF0000"/>
                </a:solidFill>
              </a:rPr>
              <a:t>times in 15 training images for a test image</a:t>
            </a:r>
            <a:endParaRPr sz="1900" dirty="0">
              <a:solidFill>
                <a:srgbClr val="FF0000"/>
              </a:solidFill>
            </a:endParaRPr>
          </a:p>
          <a:p>
            <a:pPr marL="914400" lvl="0" indent="-349250" algn="l" rtl="0">
              <a:spcBef>
                <a:spcPts val="0"/>
              </a:spcBef>
              <a:spcAft>
                <a:spcPts val="0"/>
              </a:spcAft>
              <a:buSzPts val="1900"/>
              <a:buChar char="○"/>
            </a:pPr>
            <a:r>
              <a:rPr lang="en" sz="1900" dirty="0"/>
              <a:t>Assign these concepts to the test image</a:t>
            </a:r>
            <a:endParaRPr sz="1900" dirty="0"/>
          </a:p>
          <a:p>
            <a:pPr marL="914400" lvl="0" indent="-349250" algn="l" rtl="0">
              <a:spcBef>
                <a:spcPts val="0"/>
              </a:spcBef>
              <a:spcAft>
                <a:spcPts val="0"/>
              </a:spcAft>
              <a:buSzPts val="1900"/>
              <a:buChar char="○"/>
            </a:pPr>
            <a:r>
              <a:rPr lang="en" sz="1900" b="1" i="1" dirty="0">
                <a:solidFill>
                  <a:srgbClr val="FF0000"/>
                </a:solidFill>
              </a:rPr>
              <a:t>N=8</a:t>
            </a:r>
            <a:r>
              <a:rPr lang="en" sz="1900" dirty="0"/>
              <a:t> is the </a:t>
            </a:r>
            <a:r>
              <a:rPr lang="en" sz="1900" dirty="0">
                <a:solidFill>
                  <a:srgbClr val="FF0000"/>
                </a:solidFill>
              </a:rPr>
              <a:t>best value</a:t>
            </a:r>
            <a:r>
              <a:rPr lang="en" sz="1900" dirty="0"/>
              <a:t> for this </a:t>
            </a:r>
            <a:r>
              <a:rPr lang="en" sz="1900" dirty="0">
                <a:solidFill>
                  <a:srgbClr val="FF0000"/>
                </a:solidFill>
              </a:rPr>
              <a:t>threshold</a:t>
            </a:r>
            <a:r>
              <a:rPr lang="en" sz="1900" dirty="0"/>
              <a:t> according to accuracy and F1-score</a:t>
            </a:r>
            <a:endParaRPr sz="1900" dirty="0"/>
          </a:p>
          <a:p>
            <a:pPr marL="0" lvl="0" indent="0" algn="l" rtl="0">
              <a:spcBef>
                <a:spcPts val="0"/>
              </a:spcBef>
              <a:spcAft>
                <a:spcPts val="0"/>
              </a:spcAft>
              <a:buNone/>
            </a:pPr>
            <a:endParaRPr sz="1700" b="1" dirty="0">
              <a:latin typeface="Trebuchet MS"/>
              <a:ea typeface="Trebuchet MS"/>
              <a:cs typeface="Trebuchet MS"/>
              <a:sym typeface="Trebuchet MS"/>
            </a:endParaRPr>
          </a:p>
          <a:p>
            <a:pPr marL="0" lvl="0" indent="0" algn="l" rtl="0">
              <a:spcBef>
                <a:spcPts val="0"/>
              </a:spcBef>
              <a:spcAft>
                <a:spcPts val="0"/>
              </a:spcAft>
              <a:buNone/>
            </a:pPr>
            <a:endParaRPr sz="1700" b="1" dirty="0">
              <a:latin typeface="Trebuchet MS"/>
              <a:ea typeface="Trebuchet MS"/>
              <a:cs typeface="Trebuchet MS"/>
              <a:sym typeface="Trebuchet MS"/>
            </a:endParaRPr>
          </a:p>
          <a:p>
            <a:pPr marL="0" lvl="0" indent="0" algn="l" rtl="0">
              <a:spcBef>
                <a:spcPts val="0"/>
              </a:spcBef>
              <a:spcAft>
                <a:spcPts val="0"/>
              </a:spcAft>
              <a:buNone/>
            </a:pPr>
            <a:endParaRPr sz="1500" dirty="0"/>
          </a:p>
        </p:txBody>
      </p:sp>
      <p:sp>
        <p:nvSpPr>
          <p:cNvPr id="320" name="Google Shape;320;p44"/>
          <p:cNvSpPr/>
          <p:nvPr/>
        </p:nvSpPr>
        <p:spPr>
          <a:xfrm>
            <a:off x="965373" y="1368696"/>
            <a:ext cx="228600" cy="189410"/>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p45"/>
          <p:cNvSpPr/>
          <p:nvPr/>
        </p:nvSpPr>
        <p:spPr>
          <a:xfrm>
            <a:off x="4817463" y="3942525"/>
            <a:ext cx="1828800" cy="400200"/>
          </a:xfrm>
          <a:prstGeom prst="roundRect">
            <a:avLst>
              <a:gd name="adj" fmla="val 4313"/>
            </a:avLst>
          </a:prstGeom>
          <a:solidFill>
            <a:srgbClr val="C1E5F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26" name="Google Shape;326;p45"/>
          <p:cNvSpPr txBox="1">
            <a:spLocks noGrp="1"/>
          </p:cNvSpPr>
          <p:nvPr>
            <p:ph type="ctrTitle" idx="4294967295"/>
          </p:nvPr>
        </p:nvSpPr>
        <p:spPr>
          <a:xfrm>
            <a:off x="1790550" y="427650"/>
            <a:ext cx="5559000" cy="48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a:t>Examples</a:t>
            </a:r>
            <a:endParaRPr sz="3000"/>
          </a:p>
        </p:txBody>
      </p:sp>
      <p:pic>
        <p:nvPicPr>
          <p:cNvPr id="327" name="Google Shape;327;p45"/>
          <p:cNvPicPr preferRelativeResize="0"/>
          <p:nvPr/>
        </p:nvPicPr>
        <p:blipFill rotWithShape="1">
          <a:blip r:embed="rId3">
            <a:alphaModFix/>
          </a:blip>
          <a:srcRect l="7934" r="7925"/>
          <a:stretch/>
        </p:blipFill>
        <p:spPr>
          <a:xfrm>
            <a:off x="557950" y="1298112"/>
            <a:ext cx="2226625" cy="2705550"/>
          </a:xfrm>
          <a:prstGeom prst="rect">
            <a:avLst/>
          </a:prstGeom>
          <a:noFill/>
          <a:ln w="9525" cap="flat" cmpd="sng">
            <a:solidFill>
              <a:srgbClr val="000000"/>
            </a:solidFill>
            <a:prstDash val="solid"/>
            <a:round/>
            <a:headEnd type="none" w="sm" len="sm"/>
            <a:tailEnd type="none" w="sm" len="sm"/>
          </a:ln>
        </p:spPr>
      </p:pic>
      <p:graphicFrame>
        <p:nvGraphicFramePr>
          <p:cNvPr id="328" name="Google Shape;328;p45"/>
          <p:cNvGraphicFramePr/>
          <p:nvPr/>
        </p:nvGraphicFramePr>
        <p:xfrm>
          <a:off x="3108825" y="1224260"/>
          <a:ext cx="5246100" cy="2414075"/>
        </p:xfrm>
        <a:graphic>
          <a:graphicData uri="http://schemas.openxmlformats.org/drawingml/2006/table">
            <a:tbl>
              <a:tblPr>
                <a:noFill/>
                <a:tableStyleId>{ED68AF8C-71FB-4529-AAC0-FE1BCAC93FAE}</a:tableStyleId>
              </a:tblPr>
              <a:tblGrid>
                <a:gridCol w="2623050">
                  <a:extLst>
                    <a:ext uri="{9D8B030D-6E8A-4147-A177-3AD203B41FA5}">
                      <a16:colId xmlns:a16="http://schemas.microsoft.com/office/drawing/2014/main" val="20000"/>
                    </a:ext>
                  </a:extLst>
                </a:gridCol>
                <a:gridCol w="2623050">
                  <a:extLst>
                    <a:ext uri="{9D8B030D-6E8A-4147-A177-3AD203B41FA5}">
                      <a16:colId xmlns:a16="http://schemas.microsoft.com/office/drawing/2014/main" val="20001"/>
                    </a:ext>
                  </a:extLst>
                </a:gridCol>
              </a:tblGrid>
              <a:tr h="444225">
                <a:tc>
                  <a:txBody>
                    <a:bodyPr/>
                    <a:lstStyle/>
                    <a:p>
                      <a:pPr marL="0" lvl="0" indent="0" algn="ctr" rtl="0">
                        <a:spcBef>
                          <a:spcPts val="0"/>
                        </a:spcBef>
                        <a:spcAft>
                          <a:spcPts val="0"/>
                        </a:spcAft>
                        <a:buNone/>
                      </a:pPr>
                      <a:r>
                        <a:rPr lang="en" sz="2000">
                          <a:latin typeface="Staatliches"/>
                          <a:ea typeface="Staatliches"/>
                          <a:cs typeface="Staatliches"/>
                          <a:sym typeface="Staatliches"/>
                        </a:rPr>
                        <a:t>Ground Truth</a:t>
                      </a:r>
                      <a:endParaRPr sz="2000">
                        <a:latin typeface="Staatliches"/>
                        <a:ea typeface="Staatliches"/>
                        <a:cs typeface="Staatliches"/>
                        <a:sym typeface="Staatliches"/>
                      </a:endParaRPr>
                    </a:p>
                  </a:txBody>
                  <a:tcPr marL="91425" marR="91425" marT="91425" marB="91425" anchor="ctr">
                    <a:lnL w="9525" cap="flat" cmpd="sng">
                      <a:solidFill>
                        <a:schemeClr val="accent3">
                          <a:alpha val="0"/>
                        </a:schemeClr>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r>
                        <a:rPr lang="en" sz="2000">
                          <a:latin typeface="Staatliches"/>
                          <a:ea typeface="Staatliches"/>
                          <a:cs typeface="Staatliches"/>
                          <a:sym typeface="Staatliches"/>
                        </a:rPr>
                        <a:t>Prediction</a:t>
                      </a:r>
                      <a:endParaRPr sz="2000">
                        <a:latin typeface="Staatliches"/>
                        <a:ea typeface="Staatliches"/>
                        <a:cs typeface="Staatliches"/>
                        <a:sym typeface="Staatliches"/>
                      </a:endParaRPr>
                    </a:p>
                  </a:txBody>
                  <a:tcPr marL="91425" marR="91425" marT="91425" marB="91425" anchor="ctr">
                    <a:lnL w="9525" cap="flat" cmpd="sng">
                      <a:solidFill>
                        <a:schemeClr val="accent3"/>
                      </a:solidFill>
                      <a:prstDash val="solid"/>
                      <a:round/>
                      <a:headEnd type="none" w="sm" len="sm"/>
                      <a:tailEnd type="none" w="sm" len="sm"/>
                    </a:lnL>
                    <a:lnR w="9525" cap="flat" cmpd="sng">
                      <a:solidFill>
                        <a:schemeClr val="accent3">
                          <a:alpha val="0"/>
                        </a:schemeClr>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extLst>
                  <a:ext uri="{0D108BD9-81ED-4DB2-BD59-A6C34878D82A}">
                    <a16:rowId xmlns:a16="http://schemas.microsoft.com/office/drawing/2014/main" val="10000"/>
                  </a:ext>
                </a:extLst>
              </a:tr>
              <a:tr h="1926425">
                <a:tc>
                  <a:txBody>
                    <a:bodyPr/>
                    <a:lstStyle/>
                    <a:p>
                      <a:pPr marL="0" lvl="0" indent="0" algn="ctr" rtl="0">
                        <a:spcBef>
                          <a:spcPts val="0"/>
                        </a:spcBef>
                        <a:spcAft>
                          <a:spcPts val="0"/>
                        </a:spcAft>
                        <a:buNone/>
                      </a:pPr>
                      <a:r>
                        <a:rPr lang="en" sz="1500">
                          <a:solidFill>
                            <a:schemeClr val="accent3"/>
                          </a:solidFill>
                          <a:latin typeface="Anaheim"/>
                          <a:ea typeface="Anaheim"/>
                          <a:cs typeface="Anaheim"/>
                          <a:sym typeface="Anaheim"/>
                        </a:rPr>
                        <a:t>C0024485(Magnetic</a:t>
                      </a:r>
                      <a:endParaRPr sz="1500">
                        <a:solidFill>
                          <a:schemeClr val="accent3"/>
                        </a:solidFill>
                        <a:latin typeface="Anaheim"/>
                        <a:ea typeface="Anaheim"/>
                        <a:cs typeface="Anaheim"/>
                        <a:sym typeface="Anaheim"/>
                      </a:endParaRPr>
                    </a:p>
                    <a:p>
                      <a:pPr marL="0" lvl="0" indent="0" algn="ctr" rtl="0">
                        <a:spcBef>
                          <a:spcPts val="0"/>
                        </a:spcBef>
                        <a:spcAft>
                          <a:spcPts val="0"/>
                        </a:spcAft>
                        <a:buNone/>
                      </a:pPr>
                      <a:r>
                        <a:rPr lang="en" sz="1500">
                          <a:solidFill>
                            <a:schemeClr val="accent3"/>
                          </a:solidFill>
                          <a:latin typeface="Anaheim"/>
                          <a:ea typeface="Anaheim"/>
                          <a:cs typeface="Anaheim"/>
                          <a:sym typeface="Anaheim"/>
                        </a:rPr>
                        <a:t>Resonance Imaging) </a:t>
                      </a:r>
                      <a:endParaRPr sz="1500">
                        <a:latin typeface="Anaheim"/>
                        <a:ea typeface="Anaheim"/>
                        <a:cs typeface="Anaheim"/>
                        <a:sym typeface="Anaheim"/>
                      </a:endParaRPr>
                    </a:p>
                    <a:p>
                      <a:pPr marL="0" lvl="0" indent="0" algn="ctr" rtl="0">
                        <a:spcBef>
                          <a:spcPts val="0"/>
                        </a:spcBef>
                        <a:spcAft>
                          <a:spcPts val="0"/>
                        </a:spcAft>
                        <a:buNone/>
                      </a:pPr>
                      <a:endParaRPr sz="1500">
                        <a:solidFill>
                          <a:schemeClr val="accent3"/>
                        </a:solidFill>
                        <a:latin typeface="Anaheim"/>
                        <a:ea typeface="Anaheim"/>
                        <a:cs typeface="Anaheim"/>
                        <a:sym typeface="Anaheim"/>
                      </a:endParaRPr>
                    </a:p>
                    <a:p>
                      <a:pPr marL="0" lvl="0" indent="0" algn="ctr" rtl="0">
                        <a:spcBef>
                          <a:spcPts val="0"/>
                        </a:spcBef>
                        <a:spcAft>
                          <a:spcPts val="0"/>
                        </a:spcAft>
                        <a:buNone/>
                      </a:pPr>
                      <a:r>
                        <a:rPr lang="en" sz="1500">
                          <a:solidFill>
                            <a:schemeClr val="accent3"/>
                          </a:solidFill>
                          <a:latin typeface="Anaheim"/>
                          <a:ea typeface="Anaheim"/>
                          <a:cs typeface="Anaheim"/>
                          <a:sym typeface="Anaheim"/>
                        </a:rPr>
                        <a:t>C0346308 (Pituitary macroadenoma) </a:t>
                      </a:r>
                      <a:endParaRPr sz="1500">
                        <a:solidFill>
                          <a:schemeClr val="accent3"/>
                        </a:solidFill>
                        <a:latin typeface="Anaheim"/>
                        <a:ea typeface="Anaheim"/>
                        <a:cs typeface="Anaheim"/>
                        <a:sym typeface="Anaheim"/>
                      </a:endParaRPr>
                    </a:p>
                    <a:p>
                      <a:pPr marL="0" lvl="0" indent="0" algn="ctr" rtl="0">
                        <a:spcBef>
                          <a:spcPts val="0"/>
                        </a:spcBef>
                        <a:spcAft>
                          <a:spcPts val="0"/>
                        </a:spcAft>
                        <a:buNone/>
                      </a:pPr>
                      <a:endParaRPr sz="1500">
                        <a:solidFill>
                          <a:schemeClr val="accent3"/>
                        </a:solidFill>
                        <a:latin typeface="Anaheim"/>
                        <a:ea typeface="Anaheim"/>
                        <a:cs typeface="Anaheim"/>
                        <a:sym typeface="Anaheim"/>
                      </a:endParaRPr>
                    </a:p>
                    <a:p>
                      <a:pPr marL="0" lvl="0" indent="0" algn="ctr" rtl="0">
                        <a:spcBef>
                          <a:spcPts val="0"/>
                        </a:spcBef>
                        <a:spcAft>
                          <a:spcPts val="0"/>
                        </a:spcAft>
                        <a:buNone/>
                      </a:pPr>
                      <a:r>
                        <a:rPr lang="en" sz="1500">
                          <a:solidFill>
                            <a:schemeClr val="accent3"/>
                          </a:solidFill>
                          <a:latin typeface="Anaheim"/>
                          <a:ea typeface="Anaheim"/>
                          <a:cs typeface="Anaheim"/>
                          <a:sym typeface="Anaheim"/>
                        </a:rPr>
                        <a:t>C0205129 (Sagittal)</a:t>
                      </a:r>
                      <a:endParaRPr sz="1500">
                        <a:solidFill>
                          <a:schemeClr val="accent3"/>
                        </a:solidFill>
                        <a:latin typeface="Anaheim"/>
                        <a:ea typeface="Anaheim"/>
                        <a:cs typeface="Anaheim"/>
                        <a:sym typeface="Anaheim"/>
                      </a:endParaRPr>
                    </a:p>
                  </a:txBody>
                  <a:tcPr marL="91425" marR="91425" marT="91425" marB="91425" anchor="ctr">
                    <a:lnL w="9525" cap="flat" cmpd="sng">
                      <a:solidFill>
                        <a:schemeClr val="accent3">
                          <a:alpha val="0"/>
                        </a:schemeClr>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r>
                        <a:rPr lang="en" sz="1500">
                          <a:solidFill>
                            <a:schemeClr val="accent3"/>
                          </a:solidFill>
                          <a:latin typeface="Anaheim"/>
                          <a:ea typeface="Anaheim"/>
                          <a:cs typeface="Anaheim"/>
                          <a:sym typeface="Anaheim"/>
                        </a:rPr>
                        <a:t>C0024485(Magnetic</a:t>
                      </a:r>
                      <a:endParaRPr sz="1500">
                        <a:solidFill>
                          <a:schemeClr val="accent3"/>
                        </a:solidFill>
                        <a:latin typeface="Anaheim"/>
                        <a:ea typeface="Anaheim"/>
                        <a:cs typeface="Anaheim"/>
                        <a:sym typeface="Anaheim"/>
                      </a:endParaRPr>
                    </a:p>
                    <a:p>
                      <a:pPr marL="0" lvl="0" indent="0" algn="ctr" rtl="0">
                        <a:spcBef>
                          <a:spcPts val="0"/>
                        </a:spcBef>
                        <a:spcAft>
                          <a:spcPts val="0"/>
                        </a:spcAft>
                        <a:buNone/>
                      </a:pPr>
                      <a:r>
                        <a:rPr lang="en" sz="1500">
                          <a:solidFill>
                            <a:schemeClr val="accent3"/>
                          </a:solidFill>
                          <a:latin typeface="Anaheim"/>
                          <a:ea typeface="Anaheim"/>
                          <a:cs typeface="Anaheim"/>
                          <a:sym typeface="Anaheim"/>
                        </a:rPr>
                        <a:t>Resonance Imaging) </a:t>
                      </a:r>
                      <a:endParaRPr sz="1500">
                        <a:solidFill>
                          <a:schemeClr val="accent3"/>
                        </a:solidFill>
                        <a:latin typeface="Anaheim"/>
                        <a:ea typeface="Anaheim"/>
                        <a:cs typeface="Anaheim"/>
                        <a:sym typeface="Anaheim"/>
                      </a:endParaRPr>
                    </a:p>
                    <a:p>
                      <a:pPr marL="0" lvl="0" indent="0" algn="ctr" rtl="0">
                        <a:spcBef>
                          <a:spcPts val="0"/>
                        </a:spcBef>
                        <a:spcAft>
                          <a:spcPts val="0"/>
                        </a:spcAft>
                        <a:buNone/>
                      </a:pPr>
                      <a:endParaRPr sz="1500">
                        <a:solidFill>
                          <a:schemeClr val="accent3"/>
                        </a:solidFill>
                        <a:latin typeface="Anaheim"/>
                        <a:ea typeface="Anaheim"/>
                        <a:cs typeface="Anaheim"/>
                        <a:sym typeface="Anaheim"/>
                      </a:endParaRPr>
                    </a:p>
                    <a:p>
                      <a:pPr marL="0" lvl="0" indent="0" algn="ctr" rtl="0">
                        <a:spcBef>
                          <a:spcPts val="0"/>
                        </a:spcBef>
                        <a:spcAft>
                          <a:spcPts val="0"/>
                        </a:spcAft>
                        <a:buNone/>
                      </a:pPr>
                      <a:r>
                        <a:rPr lang="en" sz="1500">
                          <a:solidFill>
                            <a:schemeClr val="accent3"/>
                          </a:solidFill>
                          <a:latin typeface="Anaheim"/>
                          <a:ea typeface="Anaheim"/>
                          <a:cs typeface="Anaheim"/>
                          <a:sym typeface="Anaheim"/>
                        </a:rPr>
                        <a:t>C0346308 (Pituitary macroadenoma) </a:t>
                      </a:r>
                      <a:endParaRPr sz="1500">
                        <a:solidFill>
                          <a:schemeClr val="accent3"/>
                        </a:solidFill>
                        <a:latin typeface="Anaheim"/>
                        <a:ea typeface="Anaheim"/>
                        <a:cs typeface="Anaheim"/>
                        <a:sym typeface="Anaheim"/>
                      </a:endParaRPr>
                    </a:p>
                    <a:p>
                      <a:pPr marL="0" lvl="0" indent="0" algn="ctr" rtl="0">
                        <a:spcBef>
                          <a:spcPts val="0"/>
                        </a:spcBef>
                        <a:spcAft>
                          <a:spcPts val="0"/>
                        </a:spcAft>
                        <a:buNone/>
                      </a:pPr>
                      <a:endParaRPr sz="1500">
                        <a:solidFill>
                          <a:schemeClr val="accent3"/>
                        </a:solidFill>
                        <a:latin typeface="Anaheim"/>
                        <a:ea typeface="Anaheim"/>
                        <a:cs typeface="Anaheim"/>
                        <a:sym typeface="Anaheim"/>
                      </a:endParaRPr>
                    </a:p>
                    <a:p>
                      <a:pPr marL="0" lvl="0" indent="0" algn="ctr" rtl="0">
                        <a:spcBef>
                          <a:spcPts val="0"/>
                        </a:spcBef>
                        <a:spcAft>
                          <a:spcPts val="0"/>
                        </a:spcAft>
                        <a:buNone/>
                      </a:pPr>
                      <a:r>
                        <a:rPr lang="en" sz="1500">
                          <a:solidFill>
                            <a:schemeClr val="accent3"/>
                          </a:solidFill>
                          <a:latin typeface="Anaheim"/>
                          <a:ea typeface="Anaheim"/>
                          <a:cs typeface="Anaheim"/>
                          <a:sym typeface="Anaheim"/>
                        </a:rPr>
                        <a:t>C0205129 (Sagittal)</a:t>
                      </a:r>
                      <a:endParaRPr/>
                    </a:p>
                  </a:txBody>
                  <a:tcPr marL="91425" marR="91425" marT="91425" marB="91425" anchor="ctr">
                    <a:lnL w="9525" cap="flat" cmpd="sng">
                      <a:solidFill>
                        <a:schemeClr val="accent3"/>
                      </a:solidFill>
                      <a:prstDash val="solid"/>
                      <a:round/>
                      <a:headEnd type="none" w="sm" len="sm"/>
                      <a:tailEnd type="none" w="sm" len="sm"/>
                    </a:lnL>
                    <a:lnR w="9525" cap="flat" cmpd="sng">
                      <a:solidFill>
                        <a:schemeClr val="accent3">
                          <a:alpha val="0"/>
                        </a:schemeClr>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
        <p:nvSpPr>
          <p:cNvPr id="329" name="Google Shape;329;p45"/>
          <p:cNvSpPr txBox="1"/>
          <p:nvPr/>
        </p:nvSpPr>
        <p:spPr>
          <a:xfrm>
            <a:off x="4817463" y="3942525"/>
            <a:ext cx="18288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a:latin typeface="Abel"/>
                <a:ea typeface="Abel"/>
                <a:cs typeface="Abel"/>
                <a:sym typeface="Abel"/>
              </a:rPr>
              <a:t>F1 SCORE</a:t>
            </a:r>
            <a:r>
              <a:rPr lang="en">
                <a:latin typeface="Abel"/>
                <a:ea typeface="Abel"/>
                <a:cs typeface="Abel"/>
                <a:sym typeface="Abel"/>
              </a:rPr>
              <a:t>: 1</a:t>
            </a:r>
            <a:endParaRPr>
              <a:latin typeface="Abel"/>
              <a:ea typeface="Abel"/>
              <a:cs typeface="Abel"/>
              <a:sym typeface="Abel"/>
            </a:endParaRPr>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46"/>
          <p:cNvSpPr/>
          <p:nvPr/>
        </p:nvSpPr>
        <p:spPr>
          <a:xfrm>
            <a:off x="959838" y="4237750"/>
            <a:ext cx="1828800" cy="400200"/>
          </a:xfrm>
          <a:prstGeom prst="roundRect">
            <a:avLst>
              <a:gd name="adj" fmla="val 4313"/>
            </a:avLst>
          </a:prstGeom>
          <a:solidFill>
            <a:srgbClr val="C1E5F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35" name="Google Shape;335;p46"/>
          <p:cNvSpPr txBox="1">
            <a:spLocks noGrp="1"/>
          </p:cNvSpPr>
          <p:nvPr>
            <p:ph type="ctrTitle" idx="4294967295"/>
          </p:nvPr>
        </p:nvSpPr>
        <p:spPr>
          <a:xfrm>
            <a:off x="1790550" y="427650"/>
            <a:ext cx="5559000" cy="48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a:t>Examples</a:t>
            </a:r>
            <a:endParaRPr sz="3000"/>
          </a:p>
        </p:txBody>
      </p:sp>
      <p:graphicFrame>
        <p:nvGraphicFramePr>
          <p:cNvPr id="336" name="Google Shape;336;p46"/>
          <p:cNvGraphicFramePr/>
          <p:nvPr/>
        </p:nvGraphicFramePr>
        <p:xfrm>
          <a:off x="3243375" y="1146035"/>
          <a:ext cx="5246100" cy="3642300"/>
        </p:xfrm>
        <a:graphic>
          <a:graphicData uri="http://schemas.openxmlformats.org/drawingml/2006/table">
            <a:tbl>
              <a:tblPr>
                <a:noFill/>
                <a:tableStyleId>{ED68AF8C-71FB-4529-AAC0-FE1BCAC93FAE}</a:tableStyleId>
              </a:tblPr>
              <a:tblGrid>
                <a:gridCol w="2623050">
                  <a:extLst>
                    <a:ext uri="{9D8B030D-6E8A-4147-A177-3AD203B41FA5}">
                      <a16:colId xmlns:a16="http://schemas.microsoft.com/office/drawing/2014/main" val="20000"/>
                    </a:ext>
                  </a:extLst>
                </a:gridCol>
                <a:gridCol w="2623050">
                  <a:extLst>
                    <a:ext uri="{9D8B030D-6E8A-4147-A177-3AD203B41FA5}">
                      <a16:colId xmlns:a16="http://schemas.microsoft.com/office/drawing/2014/main" val="20001"/>
                    </a:ext>
                  </a:extLst>
                </a:gridCol>
              </a:tblGrid>
              <a:tr h="342200">
                <a:tc>
                  <a:txBody>
                    <a:bodyPr/>
                    <a:lstStyle/>
                    <a:p>
                      <a:pPr marL="0" lvl="0" indent="0" algn="ctr" rtl="0">
                        <a:spcBef>
                          <a:spcPts val="0"/>
                        </a:spcBef>
                        <a:spcAft>
                          <a:spcPts val="0"/>
                        </a:spcAft>
                        <a:buNone/>
                      </a:pPr>
                      <a:r>
                        <a:rPr lang="en" sz="2000">
                          <a:latin typeface="Staatliches"/>
                          <a:ea typeface="Staatliches"/>
                          <a:cs typeface="Staatliches"/>
                          <a:sym typeface="Staatliches"/>
                        </a:rPr>
                        <a:t>Ground Truth</a:t>
                      </a:r>
                      <a:endParaRPr sz="2000">
                        <a:latin typeface="Staatliches"/>
                        <a:ea typeface="Staatliches"/>
                        <a:cs typeface="Staatliches"/>
                        <a:sym typeface="Staatliches"/>
                      </a:endParaRPr>
                    </a:p>
                  </a:txBody>
                  <a:tcPr marL="91425" marR="91425" marT="91425" marB="91425" anchor="ctr">
                    <a:lnL w="9525" cap="flat" cmpd="sng">
                      <a:solidFill>
                        <a:schemeClr val="accent3">
                          <a:alpha val="0"/>
                        </a:schemeClr>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r>
                        <a:rPr lang="en" sz="2000">
                          <a:latin typeface="Staatliches"/>
                          <a:ea typeface="Staatliches"/>
                          <a:cs typeface="Staatliches"/>
                          <a:sym typeface="Staatliches"/>
                        </a:rPr>
                        <a:t>Prediction</a:t>
                      </a:r>
                      <a:endParaRPr sz="2000">
                        <a:latin typeface="Staatliches"/>
                        <a:ea typeface="Staatliches"/>
                        <a:cs typeface="Staatliches"/>
                        <a:sym typeface="Staatliches"/>
                      </a:endParaRPr>
                    </a:p>
                  </a:txBody>
                  <a:tcPr marL="91425" marR="91425" marT="91425" marB="91425" anchor="ctr">
                    <a:lnL w="9525" cap="flat" cmpd="sng">
                      <a:solidFill>
                        <a:schemeClr val="accent3"/>
                      </a:solidFill>
                      <a:prstDash val="solid"/>
                      <a:round/>
                      <a:headEnd type="none" w="sm" len="sm"/>
                      <a:tailEnd type="none" w="sm" len="sm"/>
                    </a:lnL>
                    <a:lnR w="9525" cap="flat" cmpd="sng">
                      <a:solidFill>
                        <a:schemeClr val="accent3">
                          <a:alpha val="0"/>
                        </a:schemeClr>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extLst>
                  <a:ext uri="{0D108BD9-81ED-4DB2-BD59-A6C34878D82A}">
                    <a16:rowId xmlns:a16="http://schemas.microsoft.com/office/drawing/2014/main" val="10000"/>
                  </a:ext>
                </a:extLst>
              </a:tr>
              <a:tr h="2053325">
                <a:tc>
                  <a:txBody>
                    <a:bodyPr/>
                    <a:lstStyle/>
                    <a:p>
                      <a:pPr marL="0" lvl="0" indent="0" algn="ctr" rtl="0">
                        <a:spcBef>
                          <a:spcPts val="0"/>
                        </a:spcBef>
                        <a:spcAft>
                          <a:spcPts val="0"/>
                        </a:spcAft>
                        <a:buNone/>
                      </a:pPr>
                      <a:r>
                        <a:rPr lang="en" sz="1500">
                          <a:latin typeface="Anaheim"/>
                          <a:ea typeface="Anaheim"/>
                          <a:cs typeface="Anaheim"/>
                          <a:sym typeface="Anaheim"/>
                        </a:rPr>
                        <a:t>C0024485(Magnetic</a:t>
                      </a:r>
                      <a:endParaRPr sz="1500">
                        <a:latin typeface="Anaheim"/>
                        <a:ea typeface="Anaheim"/>
                        <a:cs typeface="Anaheim"/>
                        <a:sym typeface="Anaheim"/>
                      </a:endParaRPr>
                    </a:p>
                    <a:p>
                      <a:pPr marL="0" lvl="0" indent="0" algn="ctr" rtl="0">
                        <a:spcBef>
                          <a:spcPts val="0"/>
                        </a:spcBef>
                        <a:spcAft>
                          <a:spcPts val="0"/>
                        </a:spcAft>
                        <a:buNone/>
                      </a:pPr>
                      <a:r>
                        <a:rPr lang="en" sz="1500">
                          <a:latin typeface="Anaheim"/>
                          <a:ea typeface="Anaheim"/>
                          <a:cs typeface="Anaheim"/>
                          <a:sym typeface="Anaheim"/>
                        </a:rPr>
                        <a:t>Resonance Imaging)</a:t>
                      </a:r>
                      <a:r>
                        <a:rPr lang="en" sz="1500">
                          <a:solidFill>
                            <a:schemeClr val="accent3"/>
                          </a:solidFill>
                          <a:latin typeface="Anaheim"/>
                          <a:ea typeface="Anaheim"/>
                          <a:cs typeface="Anaheim"/>
                          <a:sym typeface="Anaheim"/>
                        </a:rPr>
                        <a:t> </a:t>
                      </a:r>
                      <a:endParaRPr sz="1500">
                        <a:solidFill>
                          <a:schemeClr val="accent3"/>
                        </a:solidFill>
                        <a:latin typeface="Anaheim"/>
                        <a:ea typeface="Anaheim"/>
                        <a:cs typeface="Anaheim"/>
                        <a:sym typeface="Anaheim"/>
                      </a:endParaRPr>
                    </a:p>
                    <a:p>
                      <a:pPr marL="0" lvl="0" indent="0" algn="ctr" rtl="0">
                        <a:spcBef>
                          <a:spcPts val="0"/>
                        </a:spcBef>
                        <a:spcAft>
                          <a:spcPts val="0"/>
                        </a:spcAft>
                        <a:buNone/>
                      </a:pPr>
                      <a:endParaRPr sz="1500">
                        <a:solidFill>
                          <a:schemeClr val="accent3"/>
                        </a:solidFill>
                        <a:latin typeface="Anaheim"/>
                        <a:ea typeface="Anaheim"/>
                        <a:cs typeface="Anaheim"/>
                        <a:sym typeface="Anaheim"/>
                      </a:endParaRPr>
                    </a:p>
                    <a:p>
                      <a:pPr marL="0" lvl="0" indent="0" algn="ctr" rtl="0">
                        <a:spcBef>
                          <a:spcPts val="0"/>
                        </a:spcBef>
                        <a:spcAft>
                          <a:spcPts val="0"/>
                        </a:spcAft>
                        <a:buNone/>
                      </a:pPr>
                      <a:r>
                        <a:rPr lang="en" sz="1500">
                          <a:latin typeface="Anaheim"/>
                          <a:ea typeface="Anaheim"/>
                          <a:cs typeface="Anaheim"/>
                          <a:sym typeface="Anaheim"/>
                        </a:rPr>
                        <a:t>C0016823 (Structure of fundus of eye)</a:t>
                      </a:r>
                      <a:endParaRPr sz="1700">
                        <a:solidFill>
                          <a:schemeClr val="accent3"/>
                        </a:solidFill>
                        <a:latin typeface="Anaheim"/>
                        <a:ea typeface="Anaheim"/>
                        <a:cs typeface="Anaheim"/>
                        <a:sym typeface="Anaheim"/>
                      </a:endParaRPr>
                    </a:p>
                    <a:p>
                      <a:pPr marL="0" lvl="0" indent="0" algn="ctr" rtl="0">
                        <a:spcBef>
                          <a:spcPts val="0"/>
                        </a:spcBef>
                        <a:spcAft>
                          <a:spcPts val="0"/>
                        </a:spcAft>
                        <a:buNone/>
                      </a:pPr>
                      <a:endParaRPr sz="1500">
                        <a:solidFill>
                          <a:schemeClr val="accent3"/>
                        </a:solidFill>
                        <a:latin typeface="Anaheim"/>
                        <a:ea typeface="Anaheim"/>
                        <a:cs typeface="Anaheim"/>
                        <a:sym typeface="Anaheim"/>
                      </a:endParaRPr>
                    </a:p>
                    <a:p>
                      <a:pPr marL="0" lvl="0" indent="0" algn="ctr" rtl="0">
                        <a:spcBef>
                          <a:spcPts val="0"/>
                        </a:spcBef>
                        <a:spcAft>
                          <a:spcPts val="0"/>
                        </a:spcAft>
                        <a:buNone/>
                      </a:pPr>
                      <a:endParaRPr sz="1500">
                        <a:solidFill>
                          <a:schemeClr val="accent3"/>
                        </a:solidFill>
                        <a:latin typeface="Anaheim"/>
                        <a:ea typeface="Anaheim"/>
                        <a:cs typeface="Anaheim"/>
                        <a:sym typeface="Anaheim"/>
                      </a:endParaRPr>
                    </a:p>
                  </a:txBody>
                  <a:tcPr marL="91425" marR="91425" marT="91425" marB="91425" anchor="ctr">
                    <a:lnL w="9525" cap="flat" cmpd="sng">
                      <a:solidFill>
                        <a:schemeClr val="accent3">
                          <a:alpha val="0"/>
                        </a:schemeClr>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 sz="1500">
                          <a:latin typeface="Anaheim"/>
                          <a:ea typeface="Anaheim"/>
                          <a:cs typeface="Anaheim"/>
                          <a:sym typeface="Anaheim"/>
                        </a:rPr>
                        <a:t>C0024485(Magnetic</a:t>
                      </a:r>
                      <a:endParaRPr sz="1500">
                        <a:latin typeface="Anaheim"/>
                        <a:ea typeface="Anaheim"/>
                        <a:cs typeface="Anaheim"/>
                        <a:sym typeface="Anaheim"/>
                      </a:endParaRPr>
                    </a:p>
                    <a:p>
                      <a:pPr marL="0" marR="0" lvl="0" indent="0" algn="ctr" rtl="0">
                        <a:lnSpc>
                          <a:spcPct val="100000"/>
                        </a:lnSpc>
                        <a:spcBef>
                          <a:spcPts val="0"/>
                        </a:spcBef>
                        <a:spcAft>
                          <a:spcPts val="0"/>
                        </a:spcAft>
                        <a:buNone/>
                      </a:pPr>
                      <a:r>
                        <a:rPr lang="en" sz="1500">
                          <a:latin typeface="Anaheim"/>
                          <a:ea typeface="Anaheim"/>
                          <a:cs typeface="Anaheim"/>
                          <a:sym typeface="Anaheim"/>
                        </a:rPr>
                        <a:t>Resonance Imaging) </a:t>
                      </a:r>
                      <a:endParaRPr sz="1500">
                        <a:solidFill>
                          <a:schemeClr val="accent3"/>
                        </a:solidFill>
                        <a:latin typeface="Anaheim"/>
                        <a:ea typeface="Anaheim"/>
                        <a:cs typeface="Anaheim"/>
                        <a:sym typeface="Anaheim"/>
                      </a:endParaRPr>
                    </a:p>
                    <a:p>
                      <a:pPr marL="0" lvl="0" indent="0" algn="ctr" rtl="0">
                        <a:spcBef>
                          <a:spcPts val="0"/>
                        </a:spcBef>
                        <a:spcAft>
                          <a:spcPts val="0"/>
                        </a:spcAft>
                        <a:buNone/>
                      </a:pPr>
                      <a:endParaRPr sz="1500">
                        <a:solidFill>
                          <a:schemeClr val="accent3"/>
                        </a:solidFill>
                        <a:latin typeface="Anaheim"/>
                        <a:ea typeface="Anaheim"/>
                        <a:cs typeface="Anaheim"/>
                        <a:sym typeface="Anaheim"/>
                      </a:endParaRPr>
                    </a:p>
                    <a:p>
                      <a:pPr marL="0" lvl="0" indent="0" algn="ctr" rtl="0">
                        <a:spcBef>
                          <a:spcPts val="0"/>
                        </a:spcBef>
                        <a:spcAft>
                          <a:spcPts val="0"/>
                        </a:spcAft>
                        <a:buNone/>
                      </a:pPr>
                      <a:r>
                        <a:rPr lang="en" sz="1500">
                          <a:latin typeface="Anaheim"/>
                          <a:ea typeface="Anaheim"/>
                          <a:cs typeface="Anaheim"/>
                          <a:sym typeface="Anaheim"/>
                        </a:rPr>
                        <a:t>C0016823 (Structure of fundus of eye)</a:t>
                      </a:r>
                      <a:endParaRPr sz="1500">
                        <a:latin typeface="Anaheim"/>
                        <a:ea typeface="Anaheim"/>
                        <a:cs typeface="Anaheim"/>
                        <a:sym typeface="Anaheim"/>
                      </a:endParaRPr>
                    </a:p>
                    <a:p>
                      <a:pPr marL="0" lvl="0" indent="0" algn="ctr" rtl="0">
                        <a:spcBef>
                          <a:spcPts val="0"/>
                        </a:spcBef>
                        <a:spcAft>
                          <a:spcPts val="0"/>
                        </a:spcAft>
                        <a:buNone/>
                      </a:pPr>
                      <a:endParaRPr sz="1500">
                        <a:latin typeface="Anaheim"/>
                        <a:ea typeface="Anaheim"/>
                        <a:cs typeface="Anaheim"/>
                        <a:sym typeface="Anaheim"/>
                      </a:endParaRPr>
                    </a:p>
                    <a:p>
                      <a:pPr marL="0" lvl="0" indent="0" algn="ctr" rtl="0">
                        <a:spcBef>
                          <a:spcPts val="0"/>
                        </a:spcBef>
                        <a:spcAft>
                          <a:spcPts val="0"/>
                        </a:spcAft>
                        <a:buNone/>
                      </a:pPr>
                      <a:r>
                        <a:rPr lang="en" sz="1500">
                          <a:latin typeface="Anaheim"/>
                          <a:ea typeface="Anaheim"/>
                          <a:cs typeface="Anaheim"/>
                          <a:sym typeface="Anaheim"/>
                        </a:rPr>
                        <a:t> C0439828 (Variable (uniformity)) </a:t>
                      </a:r>
                      <a:endParaRPr sz="1500">
                        <a:latin typeface="Anaheim"/>
                        <a:ea typeface="Anaheim"/>
                        <a:cs typeface="Anaheim"/>
                        <a:sym typeface="Anaheim"/>
                      </a:endParaRPr>
                    </a:p>
                    <a:p>
                      <a:pPr marL="0" lvl="0" indent="0" algn="ctr" rtl="0">
                        <a:spcBef>
                          <a:spcPts val="0"/>
                        </a:spcBef>
                        <a:spcAft>
                          <a:spcPts val="0"/>
                        </a:spcAft>
                        <a:buNone/>
                      </a:pPr>
                      <a:endParaRPr sz="1500">
                        <a:latin typeface="Anaheim"/>
                        <a:ea typeface="Anaheim"/>
                        <a:cs typeface="Anaheim"/>
                        <a:sym typeface="Anaheim"/>
                      </a:endParaRPr>
                    </a:p>
                    <a:p>
                      <a:pPr marL="0" lvl="0" indent="0" algn="ctr" rtl="0">
                        <a:spcBef>
                          <a:spcPts val="0"/>
                        </a:spcBef>
                        <a:spcAft>
                          <a:spcPts val="0"/>
                        </a:spcAft>
                        <a:buNone/>
                      </a:pPr>
                      <a:r>
                        <a:rPr lang="en" sz="1500">
                          <a:latin typeface="Anaheim"/>
                          <a:ea typeface="Anaheim"/>
                          <a:cs typeface="Anaheim"/>
                          <a:sym typeface="Anaheim"/>
                        </a:rPr>
                        <a:t>C0205396 (Identified)</a:t>
                      </a:r>
                      <a:endParaRPr sz="1500">
                        <a:latin typeface="Anaheim"/>
                        <a:ea typeface="Anaheim"/>
                        <a:cs typeface="Anaheim"/>
                        <a:sym typeface="Anaheim"/>
                      </a:endParaRPr>
                    </a:p>
                    <a:p>
                      <a:pPr marL="0" lvl="0" indent="0" algn="ctr" rtl="0">
                        <a:spcBef>
                          <a:spcPts val="0"/>
                        </a:spcBef>
                        <a:spcAft>
                          <a:spcPts val="0"/>
                        </a:spcAft>
                        <a:buNone/>
                      </a:pPr>
                      <a:endParaRPr sz="1500">
                        <a:latin typeface="Anaheim"/>
                        <a:ea typeface="Anaheim"/>
                        <a:cs typeface="Anaheim"/>
                        <a:sym typeface="Anaheim"/>
                      </a:endParaRPr>
                    </a:p>
                    <a:p>
                      <a:pPr marL="0" lvl="0" indent="0" algn="ctr" rtl="0">
                        <a:spcBef>
                          <a:spcPts val="0"/>
                        </a:spcBef>
                        <a:spcAft>
                          <a:spcPts val="0"/>
                        </a:spcAft>
                        <a:buNone/>
                      </a:pPr>
                      <a:r>
                        <a:rPr lang="en" sz="1500">
                          <a:latin typeface="Anaheim"/>
                          <a:ea typeface="Anaheim"/>
                          <a:cs typeface="Anaheim"/>
                          <a:sym typeface="Anaheim"/>
                        </a:rPr>
                        <a:t> C0013938 (Embryo transfer (procedure))</a:t>
                      </a:r>
                      <a:endParaRPr sz="1500">
                        <a:solidFill>
                          <a:schemeClr val="accent3"/>
                        </a:solidFill>
                        <a:latin typeface="Anaheim"/>
                        <a:ea typeface="Anaheim"/>
                        <a:cs typeface="Anaheim"/>
                        <a:sym typeface="Anaheim"/>
                      </a:endParaRPr>
                    </a:p>
                  </a:txBody>
                  <a:tcPr marL="91425" marR="91425" marT="91425" marB="91425" anchor="ctr">
                    <a:lnL w="9525" cap="flat" cmpd="sng">
                      <a:solidFill>
                        <a:schemeClr val="accent3"/>
                      </a:solidFill>
                      <a:prstDash val="solid"/>
                      <a:round/>
                      <a:headEnd type="none" w="sm" len="sm"/>
                      <a:tailEnd type="none" w="sm" len="sm"/>
                    </a:lnL>
                    <a:lnR w="9525" cap="flat" cmpd="sng">
                      <a:solidFill>
                        <a:schemeClr val="accent3">
                          <a:alpha val="0"/>
                        </a:schemeClr>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
        <p:nvSpPr>
          <p:cNvPr id="337" name="Google Shape;337;p46"/>
          <p:cNvSpPr txBox="1"/>
          <p:nvPr/>
        </p:nvSpPr>
        <p:spPr>
          <a:xfrm>
            <a:off x="906713" y="4237750"/>
            <a:ext cx="18288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a:latin typeface="Abel"/>
                <a:ea typeface="Abel"/>
                <a:cs typeface="Abel"/>
                <a:sym typeface="Abel"/>
              </a:rPr>
              <a:t>F1 SCORE</a:t>
            </a:r>
            <a:r>
              <a:rPr lang="en">
                <a:latin typeface="Abel"/>
                <a:ea typeface="Abel"/>
                <a:cs typeface="Abel"/>
                <a:sym typeface="Abel"/>
              </a:rPr>
              <a:t>: 0.571</a:t>
            </a:r>
            <a:endParaRPr>
              <a:latin typeface="Abel"/>
              <a:ea typeface="Abel"/>
              <a:cs typeface="Abel"/>
              <a:sym typeface="Abel"/>
            </a:endParaRPr>
          </a:p>
        </p:txBody>
      </p:sp>
      <p:pic>
        <p:nvPicPr>
          <p:cNvPr id="338" name="Google Shape;338;p46"/>
          <p:cNvPicPr preferRelativeResize="0"/>
          <p:nvPr/>
        </p:nvPicPr>
        <p:blipFill>
          <a:blip r:embed="rId3">
            <a:alphaModFix/>
          </a:blip>
          <a:stretch>
            <a:fillRect/>
          </a:stretch>
        </p:blipFill>
        <p:spPr>
          <a:xfrm>
            <a:off x="216175" y="1539475"/>
            <a:ext cx="2804025" cy="2223011"/>
          </a:xfrm>
          <a:prstGeom prst="rect">
            <a:avLst/>
          </a:prstGeom>
          <a:noFill/>
          <a:ln w="9525" cap="flat" cmpd="sng">
            <a:solidFill>
              <a:schemeClr val="accent3"/>
            </a:solidFill>
            <a:prstDash val="solid"/>
            <a:round/>
            <a:headEnd type="none" w="sm" len="sm"/>
            <a:tailEnd type="none" w="sm" len="sm"/>
          </a:ln>
        </p:spPr>
      </p:pic>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47"/>
          <p:cNvSpPr/>
          <p:nvPr/>
        </p:nvSpPr>
        <p:spPr>
          <a:xfrm>
            <a:off x="4732438" y="4176325"/>
            <a:ext cx="1828800" cy="400200"/>
          </a:xfrm>
          <a:prstGeom prst="roundRect">
            <a:avLst>
              <a:gd name="adj" fmla="val 4313"/>
            </a:avLst>
          </a:prstGeom>
          <a:solidFill>
            <a:srgbClr val="C1E5F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44" name="Google Shape;344;p47"/>
          <p:cNvSpPr txBox="1">
            <a:spLocks noGrp="1"/>
          </p:cNvSpPr>
          <p:nvPr>
            <p:ph type="ctrTitle" idx="4294967295"/>
          </p:nvPr>
        </p:nvSpPr>
        <p:spPr>
          <a:xfrm>
            <a:off x="1790550" y="427650"/>
            <a:ext cx="5559000" cy="48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a:t>Examples</a:t>
            </a:r>
            <a:endParaRPr sz="3000"/>
          </a:p>
        </p:txBody>
      </p:sp>
      <p:graphicFrame>
        <p:nvGraphicFramePr>
          <p:cNvPr id="345" name="Google Shape;345;p47"/>
          <p:cNvGraphicFramePr/>
          <p:nvPr/>
        </p:nvGraphicFramePr>
        <p:xfrm>
          <a:off x="3108825" y="1224260"/>
          <a:ext cx="5246100" cy="2414075"/>
        </p:xfrm>
        <a:graphic>
          <a:graphicData uri="http://schemas.openxmlformats.org/drawingml/2006/table">
            <a:tbl>
              <a:tblPr>
                <a:noFill/>
                <a:tableStyleId>{ED68AF8C-71FB-4529-AAC0-FE1BCAC93FAE}</a:tableStyleId>
              </a:tblPr>
              <a:tblGrid>
                <a:gridCol w="2623050">
                  <a:extLst>
                    <a:ext uri="{9D8B030D-6E8A-4147-A177-3AD203B41FA5}">
                      <a16:colId xmlns:a16="http://schemas.microsoft.com/office/drawing/2014/main" val="20000"/>
                    </a:ext>
                  </a:extLst>
                </a:gridCol>
                <a:gridCol w="2623050">
                  <a:extLst>
                    <a:ext uri="{9D8B030D-6E8A-4147-A177-3AD203B41FA5}">
                      <a16:colId xmlns:a16="http://schemas.microsoft.com/office/drawing/2014/main" val="20001"/>
                    </a:ext>
                  </a:extLst>
                </a:gridCol>
              </a:tblGrid>
              <a:tr h="444225">
                <a:tc>
                  <a:txBody>
                    <a:bodyPr/>
                    <a:lstStyle/>
                    <a:p>
                      <a:pPr marL="0" lvl="0" indent="0" algn="ctr" rtl="0">
                        <a:spcBef>
                          <a:spcPts val="0"/>
                        </a:spcBef>
                        <a:spcAft>
                          <a:spcPts val="0"/>
                        </a:spcAft>
                        <a:buNone/>
                      </a:pPr>
                      <a:r>
                        <a:rPr lang="en" sz="2000">
                          <a:latin typeface="Staatliches"/>
                          <a:ea typeface="Staatliches"/>
                          <a:cs typeface="Staatliches"/>
                          <a:sym typeface="Staatliches"/>
                        </a:rPr>
                        <a:t>Ground Truth</a:t>
                      </a:r>
                      <a:endParaRPr sz="2000">
                        <a:latin typeface="Staatliches"/>
                        <a:ea typeface="Staatliches"/>
                        <a:cs typeface="Staatliches"/>
                        <a:sym typeface="Staatliches"/>
                      </a:endParaRPr>
                    </a:p>
                  </a:txBody>
                  <a:tcPr marL="91425" marR="91425" marT="91425" marB="91425" anchor="ctr">
                    <a:lnL w="9525" cap="flat" cmpd="sng">
                      <a:solidFill>
                        <a:schemeClr val="accent3">
                          <a:alpha val="0"/>
                        </a:schemeClr>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r>
                        <a:rPr lang="en" sz="2000">
                          <a:latin typeface="Staatliches"/>
                          <a:ea typeface="Staatliches"/>
                          <a:cs typeface="Staatliches"/>
                          <a:sym typeface="Staatliches"/>
                        </a:rPr>
                        <a:t>Prediction</a:t>
                      </a:r>
                      <a:endParaRPr sz="2000">
                        <a:latin typeface="Staatliches"/>
                        <a:ea typeface="Staatliches"/>
                        <a:cs typeface="Staatliches"/>
                        <a:sym typeface="Staatliches"/>
                      </a:endParaRPr>
                    </a:p>
                  </a:txBody>
                  <a:tcPr marL="91425" marR="91425" marT="91425" marB="91425" anchor="ctr">
                    <a:lnL w="9525" cap="flat" cmpd="sng">
                      <a:solidFill>
                        <a:schemeClr val="accent3"/>
                      </a:solidFill>
                      <a:prstDash val="solid"/>
                      <a:round/>
                      <a:headEnd type="none" w="sm" len="sm"/>
                      <a:tailEnd type="none" w="sm" len="sm"/>
                    </a:lnL>
                    <a:lnR w="9525" cap="flat" cmpd="sng">
                      <a:solidFill>
                        <a:schemeClr val="accent3">
                          <a:alpha val="0"/>
                        </a:schemeClr>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extLst>
                  <a:ext uri="{0D108BD9-81ED-4DB2-BD59-A6C34878D82A}">
                    <a16:rowId xmlns:a16="http://schemas.microsoft.com/office/drawing/2014/main" val="10000"/>
                  </a:ext>
                </a:extLst>
              </a:tr>
              <a:tr h="1926425">
                <a:tc>
                  <a:txBody>
                    <a:bodyPr/>
                    <a:lstStyle/>
                    <a:p>
                      <a:pPr marL="0" lvl="0" indent="0" algn="ctr" rtl="0">
                        <a:spcBef>
                          <a:spcPts val="0"/>
                        </a:spcBef>
                        <a:spcAft>
                          <a:spcPts val="0"/>
                        </a:spcAft>
                        <a:buNone/>
                      </a:pPr>
                      <a:r>
                        <a:rPr lang="en" sz="1500">
                          <a:latin typeface="Anaheim"/>
                          <a:ea typeface="Anaheim"/>
                          <a:cs typeface="Anaheim"/>
                          <a:sym typeface="Anaheim"/>
                        </a:rPr>
                        <a:t>C1707489 (Connectivity)</a:t>
                      </a:r>
                      <a:endParaRPr sz="1500">
                        <a:latin typeface="Anaheim"/>
                        <a:ea typeface="Anaheim"/>
                        <a:cs typeface="Anaheim"/>
                        <a:sym typeface="Anaheim"/>
                      </a:endParaRPr>
                    </a:p>
                    <a:p>
                      <a:pPr marL="0" lvl="0" indent="0" algn="ctr" rtl="0">
                        <a:spcBef>
                          <a:spcPts val="0"/>
                        </a:spcBef>
                        <a:spcAft>
                          <a:spcPts val="0"/>
                        </a:spcAft>
                        <a:buNone/>
                      </a:pPr>
                      <a:endParaRPr sz="1500">
                        <a:latin typeface="Anaheim"/>
                        <a:ea typeface="Anaheim"/>
                        <a:cs typeface="Anaheim"/>
                        <a:sym typeface="Anaheim"/>
                      </a:endParaRPr>
                    </a:p>
                    <a:p>
                      <a:pPr marL="0" lvl="0" indent="0" algn="ctr" rtl="0">
                        <a:spcBef>
                          <a:spcPts val="0"/>
                        </a:spcBef>
                        <a:spcAft>
                          <a:spcPts val="0"/>
                        </a:spcAft>
                        <a:buNone/>
                      </a:pPr>
                      <a:r>
                        <a:rPr lang="en" sz="1500">
                          <a:latin typeface="Anaheim"/>
                          <a:ea typeface="Anaheim"/>
                          <a:cs typeface="Anaheim"/>
                          <a:sym typeface="Anaheim"/>
                        </a:rPr>
                        <a:t>C0205202 (Corrected)</a:t>
                      </a:r>
                      <a:endParaRPr sz="1700">
                        <a:latin typeface="Anaheim"/>
                        <a:ea typeface="Anaheim"/>
                        <a:cs typeface="Anaheim"/>
                        <a:sym typeface="Anaheim"/>
                      </a:endParaRPr>
                    </a:p>
                    <a:p>
                      <a:pPr marL="0" lvl="0" indent="0" algn="ctr" rtl="0">
                        <a:spcBef>
                          <a:spcPts val="0"/>
                        </a:spcBef>
                        <a:spcAft>
                          <a:spcPts val="0"/>
                        </a:spcAft>
                        <a:buNone/>
                      </a:pPr>
                      <a:endParaRPr sz="1500">
                        <a:latin typeface="Anaheim"/>
                        <a:ea typeface="Anaheim"/>
                        <a:cs typeface="Anaheim"/>
                        <a:sym typeface="Anaheim"/>
                      </a:endParaRPr>
                    </a:p>
                  </a:txBody>
                  <a:tcPr marL="91425" marR="91425" marT="91425" marB="91425" anchor="ctr">
                    <a:lnL w="9525" cap="flat" cmpd="sng">
                      <a:solidFill>
                        <a:schemeClr val="accent3">
                          <a:alpha val="0"/>
                        </a:schemeClr>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r>
                        <a:rPr lang="en" sz="1500">
                          <a:latin typeface="Anaheim"/>
                          <a:ea typeface="Anaheim"/>
                          <a:cs typeface="Anaheim"/>
                          <a:sym typeface="Anaheim"/>
                        </a:rPr>
                        <a:t>C0221198 (Lesion)</a:t>
                      </a:r>
                      <a:endParaRPr sz="1500">
                        <a:latin typeface="Anaheim"/>
                        <a:ea typeface="Anaheim"/>
                        <a:cs typeface="Anaheim"/>
                        <a:sym typeface="Anaheim"/>
                      </a:endParaRPr>
                    </a:p>
                    <a:p>
                      <a:pPr marL="0" lvl="0" indent="0" algn="ctr" rtl="0">
                        <a:spcBef>
                          <a:spcPts val="0"/>
                        </a:spcBef>
                        <a:spcAft>
                          <a:spcPts val="0"/>
                        </a:spcAft>
                        <a:buNone/>
                      </a:pPr>
                      <a:endParaRPr sz="1500">
                        <a:latin typeface="Anaheim"/>
                        <a:ea typeface="Anaheim"/>
                        <a:cs typeface="Anaheim"/>
                        <a:sym typeface="Anaheim"/>
                      </a:endParaRPr>
                    </a:p>
                    <a:p>
                      <a:pPr marL="0" lvl="0" indent="0" algn="ctr" rtl="0">
                        <a:spcBef>
                          <a:spcPts val="0"/>
                        </a:spcBef>
                        <a:spcAft>
                          <a:spcPts val="0"/>
                        </a:spcAft>
                        <a:buNone/>
                      </a:pPr>
                      <a:r>
                        <a:rPr lang="en" sz="1500">
                          <a:latin typeface="Anaheim"/>
                          <a:ea typeface="Anaheim"/>
                          <a:cs typeface="Anaheim"/>
                          <a:sym typeface="Anaheim"/>
                        </a:rPr>
                        <a:t> C0024485 (Magnetic Resonance Imaging)</a:t>
                      </a:r>
                      <a:endParaRPr sz="1500">
                        <a:latin typeface="Anaheim"/>
                        <a:ea typeface="Anaheim"/>
                        <a:cs typeface="Anaheim"/>
                        <a:sym typeface="Anaheim"/>
                      </a:endParaRPr>
                    </a:p>
                    <a:p>
                      <a:pPr marL="0" lvl="0" indent="0" algn="ctr" rtl="0">
                        <a:spcBef>
                          <a:spcPts val="0"/>
                        </a:spcBef>
                        <a:spcAft>
                          <a:spcPts val="0"/>
                        </a:spcAft>
                        <a:buNone/>
                      </a:pPr>
                      <a:endParaRPr sz="1500">
                        <a:solidFill>
                          <a:schemeClr val="accent3"/>
                        </a:solidFill>
                        <a:latin typeface="Anaheim"/>
                        <a:ea typeface="Anaheim"/>
                        <a:cs typeface="Anaheim"/>
                        <a:sym typeface="Anaheim"/>
                      </a:endParaRPr>
                    </a:p>
                  </a:txBody>
                  <a:tcPr marL="91425" marR="91425" marT="91425" marB="91425" anchor="ctr">
                    <a:lnL w="9525" cap="flat" cmpd="sng">
                      <a:solidFill>
                        <a:schemeClr val="accent3"/>
                      </a:solidFill>
                      <a:prstDash val="solid"/>
                      <a:round/>
                      <a:headEnd type="none" w="sm" len="sm"/>
                      <a:tailEnd type="none" w="sm" len="sm"/>
                    </a:lnL>
                    <a:lnR w="9525" cap="flat" cmpd="sng">
                      <a:solidFill>
                        <a:schemeClr val="accent3">
                          <a:alpha val="0"/>
                        </a:schemeClr>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
        <p:nvSpPr>
          <p:cNvPr id="346" name="Google Shape;346;p47"/>
          <p:cNvSpPr txBox="1"/>
          <p:nvPr/>
        </p:nvSpPr>
        <p:spPr>
          <a:xfrm>
            <a:off x="4732438" y="4176325"/>
            <a:ext cx="18288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a:latin typeface="Abel"/>
                <a:ea typeface="Abel"/>
                <a:cs typeface="Abel"/>
                <a:sym typeface="Abel"/>
              </a:rPr>
              <a:t>F1 SCORE</a:t>
            </a:r>
            <a:r>
              <a:rPr lang="en">
                <a:latin typeface="Abel"/>
                <a:ea typeface="Abel"/>
                <a:cs typeface="Abel"/>
                <a:sym typeface="Abel"/>
              </a:rPr>
              <a:t>: 0.0</a:t>
            </a:r>
            <a:endParaRPr>
              <a:latin typeface="Abel"/>
              <a:ea typeface="Abel"/>
              <a:cs typeface="Abel"/>
              <a:sym typeface="Abel"/>
            </a:endParaRPr>
          </a:p>
        </p:txBody>
      </p:sp>
      <p:pic>
        <p:nvPicPr>
          <p:cNvPr id="347" name="Google Shape;347;p47"/>
          <p:cNvPicPr preferRelativeResize="0"/>
          <p:nvPr/>
        </p:nvPicPr>
        <p:blipFill rotWithShape="1">
          <a:blip r:embed="rId3">
            <a:alphaModFix/>
          </a:blip>
          <a:srcRect l="6314"/>
          <a:stretch/>
        </p:blipFill>
        <p:spPr>
          <a:xfrm>
            <a:off x="350700" y="1146413"/>
            <a:ext cx="2327300" cy="2850675"/>
          </a:xfrm>
          <a:prstGeom prst="rect">
            <a:avLst/>
          </a:prstGeom>
          <a:noFill/>
          <a:ln w="9525" cap="flat" cmpd="sng">
            <a:solidFill>
              <a:srgbClr val="000000"/>
            </a:solidFill>
            <a:prstDash val="solid"/>
            <a:round/>
            <a:headEnd type="none" w="sm" len="sm"/>
            <a:tailEnd type="none" w="sm" len="sm"/>
          </a:ln>
        </p:spPr>
      </p:pic>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Google Shape;352;p48"/>
          <p:cNvSpPr txBox="1">
            <a:spLocks noGrp="1"/>
          </p:cNvSpPr>
          <p:nvPr>
            <p:ph type="ctrTitle"/>
          </p:nvPr>
        </p:nvSpPr>
        <p:spPr>
          <a:xfrm>
            <a:off x="637625" y="1673750"/>
            <a:ext cx="4017300" cy="2178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300">
                <a:solidFill>
                  <a:srgbClr val="000000"/>
                </a:solidFill>
              </a:rPr>
              <a:t>Multi-label classification</a:t>
            </a:r>
            <a:endParaRPr sz="3300">
              <a:solidFill>
                <a:srgbClr val="000000"/>
              </a:solidFill>
            </a:endParaRPr>
          </a:p>
          <a:p>
            <a:pPr marL="0" lvl="0" indent="0" algn="l" rtl="0">
              <a:spcBef>
                <a:spcPts val="0"/>
              </a:spcBef>
              <a:spcAft>
                <a:spcPts val="0"/>
              </a:spcAft>
              <a:buNone/>
            </a:pPr>
            <a:endParaRPr>
              <a:solidFill>
                <a:srgbClr val="000000"/>
              </a:solidFill>
            </a:endParaRPr>
          </a:p>
        </p:txBody>
      </p:sp>
      <p:sp>
        <p:nvSpPr>
          <p:cNvPr id="353" name="Google Shape;353;p48"/>
          <p:cNvSpPr txBox="1"/>
          <p:nvPr/>
        </p:nvSpPr>
        <p:spPr>
          <a:xfrm>
            <a:off x="1583450" y="4367725"/>
            <a:ext cx="3411300" cy="631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endParaRPr sz="2900" b="1">
              <a:latin typeface="Trebuchet MS"/>
              <a:ea typeface="Trebuchet MS"/>
              <a:cs typeface="Trebuchet MS"/>
              <a:sym typeface="Trebuchet MS"/>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62418" y="723332"/>
            <a:ext cx="6776113" cy="2040340"/>
          </a:xfrm>
        </p:spPr>
        <p:txBody>
          <a:bodyPr/>
          <a:lstStyle/>
          <a:p>
            <a:r>
              <a:rPr lang="en-US" sz="4000" dirty="0" smtClean="0"/>
              <a:t>brief </a:t>
            </a:r>
            <a:r>
              <a:rPr lang="en-US" sz="4000" dirty="0"/>
              <a:t>introduction to Dataset</a:t>
            </a:r>
            <a:endParaRPr lang="fa-IR" sz="4000" dirty="0"/>
          </a:p>
        </p:txBody>
      </p:sp>
    </p:spTree>
    <p:extLst>
      <p:ext uri="{BB962C8B-B14F-4D97-AF65-F5344CB8AC3E}">
        <p14:creationId xmlns:p14="http://schemas.microsoft.com/office/powerpoint/2010/main" val="1767777909"/>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358" name="Google Shape;358;p49"/>
          <p:cNvSpPr txBox="1">
            <a:spLocks noGrp="1"/>
          </p:cNvSpPr>
          <p:nvPr>
            <p:ph type="ctrTitle"/>
          </p:nvPr>
        </p:nvSpPr>
        <p:spPr>
          <a:xfrm>
            <a:off x="1806700" y="1882175"/>
            <a:ext cx="5641200" cy="576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300"/>
              <a:t>   approach</a:t>
            </a:r>
            <a:endParaRPr sz="2300"/>
          </a:p>
        </p:txBody>
      </p:sp>
      <p:sp>
        <p:nvSpPr>
          <p:cNvPr id="359" name="Google Shape;359;p49"/>
          <p:cNvSpPr txBox="1">
            <a:spLocks noGrp="1"/>
          </p:cNvSpPr>
          <p:nvPr>
            <p:ph type="subTitle" idx="3"/>
          </p:nvPr>
        </p:nvSpPr>
        <p:spPr>
          <a:xfrm>
            <a:off x="1381178" y="2430675"/>
            <a:ext cx="6400800" cy="1765800"/>
          </a:xfrm>
          <a:prstGeom prst="rect">
            <a:avLst/>
          </a:prstGeom>
        </p:spPr>
        <p:txBody>
          <a:bodyPr spcFirstLastPara="1" wrap="square" lIns="91425" tIns="91425" rIns="91425" bIns="91425" anchor="t" anchorCtr="0">
            <a:noAutofit/>
          </a:bodyPr>
          <a:lstStyle/>
          <a:p>
            <a:pPr marL="457200" lvl="0" indent="-349250" algn="l" rtl="0">
              <a:lnSpc>
                <a:spcPct val="100000"/>
              </a:lnSpc>
              <a:spcBef>
                <a:spcPts val="0"/>
              </a:spcBef>
              <a:spcAft>
                <a:spcPts val="0"/>
              </a:spcAft>
              <a:buSzPts val="1900"/>
              <a:buChar char="○"/>
            </a:pPr>
            <a:r>
              <a:rPr lang="en" sz="1900"/>
              <a:t>Considered image concepts as labels</a:t>
            </a:r>
            <a:endParaRPr sz="1900"/>
          </a:p>
          <a:p>
            <a:pPr marL="457200" lvl="0" indent="-349250" algn="l" rtl="0">
              <a:lnSpc>
                <a:spcPct val="100000"/>
              </a:lnSpc>
              <a:spcBef>
                <a:spcPts val="1000"/>
              </a:spcBef>
              <a:spcAft>
                <a:spcPts val="1000"/>
              </a:spcAft>
              <a:buSzPts val="1900"/>
              <a:buChar char="○"/>
            </a:pPr>
            <a:r>
              <a:rPr lang="en" sz="1900"/>
              <a:t>Built a multi-label classification model</a:t>
            </a:r>
            <a:endParaRPr sz="1900"/>
          </a:p>
        </p:txBody>
      </p:sp>
      <p:sp>
        <p:nvSpPr>
          <p:cNvPr id="360" name="Google Shape;360;p49"/>
          <p:cNvSpPr txBox="1">
            <a:spLocks noGrp="1"/>
          </p:cNvSpPr>
          <p:nvPr>
            <p:ph type="ctrTitle" idx="8"/>
          </p:nvPr>
        </p:nvSpPr>
        <p:spPr>
          <a:xfrm>
            <a:off x="1797125" y="427650"/>
            <a:ext cx="5568900" cy="48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a:t>Implementation</a:t>
            </a:r>
            <a:endParaRPr sz="3000"/>
          </a:p>
        </p:txBody>
      </p:sp>
      <p:sp>
        <p:nvSpPr>
          <p:cNvPr id="361" name="Google Shape;361;p49"/>
          <p:cNvSpPr/>
          <p:nvPr/>
        </p:nvSpPr>
        <p:spPr>
          <a:xfrm>
            <a:off x="1645548" y="2070071"/>
            <a:ext cx="228600" cy="189410"/>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6" name="Google Shape;366;p50"/>
          <p:cNvSpPr txBox="1">
            <a:spLocks noGrp="1"/>
          </p:cNvSpPr>
          <p:nvPr>
            <p:ph type="ctrTitle"/>
          </p:nvPr>
        </p:nvSpPr>
        <p:spPr>
          <a:xfrm>
            <a:off x="1797125" y="1140350"/>
            <a:ext cx="5641200" cy="576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300"/>
              <a:t>   Building a classification model and fine-tuning</a:t>
            </a:r>
            <a:endParaRPr sz="2300"/>
          </a:p>
        </p:txBody>
      </p:sp>
      <p:sp>
        <p:nvSpPr>
          <p:cNvPr id="367" name="Google Shape;367;p50"/>
          <p:cNvSpPr txBox="1">
            <a:spLocks noGrp="1"/>
          </p:cNvSpPr>
          <p:nvPr>
            <p:ph type="subTitle" idx="3"/>
          </p:nvPr>
        </p:nvSpPr>
        <p:spPr>
          <a:xfrm>
            <a:off x="1371603" y="1776000"/>
            <a:ext cx="6400800" cy="1765800"/>
          </a:xfrm>
          <a:prstGeom prst="rect">
            <a:avLst/>
          </a:prstGeom>
        </p:spPr>
        <p:txBody>
          <a:bodyPr spcFirstLastPara="1" wrap="square" lIns="91425" tIns="91425" rIns="91425" bIns="91425" anchor="t" anchorCtr="0">
            <a:noAutofit/>
          </a:bodyPr>
          <a:lstStyle/>
          <a:p>
            <a:pPr marL="457200" lvl="0" indent="-330200" algn="l" rtl="0">
              <a:lnSpc>
                <a:spcPct val="100000"/>
              </a:lnSpc>
              <a:spcBef>
                <a:spcPts val="0"/>
              </a:spcBef>
              <a:spcAft>
                <a:spcPts val="0"/>
              </a:spcAft>
              <a:buSzPts val="1600"/>
              <a:buChar char="○"/>
            </a:pPr>
            <a:r>
              <a:rPr lang="en" sz="1800"/>
              <a:t>A CNN pre-trained on ImageNet</a:t>
            </a:r>
            <a:endParaRPr sz="1800"/>
          </a:p>
          <a:p>
            <a:pPr marL="457200" lvl="0" indent="-330200" algn="l" rtl="0">
              <a:spcBef>
                <a:spcPts val="1000"/>
              </a:spcBef>
              <a:spcAft>
                <a:spcPts val="0"/>
              </a:spcAft>
              <a:buSzPts val="1600"/>
              <a:buChar char="○"/>
            </a:pPr>
            <a:r>
              <a:rPr lang="en" sz="1800"/>
              <a:t>The last layer of the CNN was removed.</a:t>
            </a:r>
            <a:endParaRPr sz="1800"/>
          </a:p>
          <a:p>
            <a:pPr marL="457200" lvl="0" indent="-330200" algn="l" rtl="0">
              <a:spcBef>
                <a:spcPts val="1000"/>
              </a:spcBef>
              <a:spcAft>
                <a:spcPts val="0"/>
              </a:spcAft>
              <a:buSzPts val="1600"/>
              <a:buChar char="○"/>
            </a:pPr>
            <a:r>
              <a:rPr lang="en" sz="1800"/>
              <a:t>An output layer with </a:t>
            </a:r>
            <a:r>
              <a:rPr lang="en" sz="1800" b="1"/>
              <a:t>8374 </a:t>
            </a:r>
            <a:r>
              <a:rPr lang="en" sz="1800"/>
              <a:t>units, and with </a:t>
            </a:r>
            <a:r>
              <a:rPr lang="en" sz="1800" b="1"/>
              <a:t>sigmoid </a:t>
            </a:r>
            <a:r>
              <a:rPr lang="en" sz="1800"/>
              <a:t>activation function</a:t>
            </a:r>
            <a:r>
              <a:rPr lang="en" sz="1400">
                <a:solidFill>
                  <a:srgbClr val="000000"/>
                </a:solidFill>
                <a:latin typeface="Arial"/>
                <a:ea typeface="Arial"/>
                <a:cs typeface="Arial"/>
                <a:sym typeface="Arial"/>
              </a:rPr>
              <a:t> </a:t>
            </a:r>
            <a:r>
              <a:rPr lang="en" sz="1800"/>
              <a:t>were added.</a:t>
            </a:r>
            <a:endParaRPr sz="1800"/>
          </a:p>
          <a:p>
            <a:pPr marL="457200" lvl="0" indent="-330200" algn="l" rtl="0">
              <a:lnSpc>
                <a:spcPct val="100000"/>
              </a:lnSpc>
              <a:spcBef>
                <a:spcPts val="1000"/>
              </a:spcBef>
              <a:spcAft>
                <a:spcPts val="0"/>
              </a:spcAft>
              <a:buSzPts val="1600"/>
              <a:buChar char="○"/>
            </a:pPr>
            <a:r>
              <a:rPr lang="en" sz="1800"/>
              <a:t>Fine-tuned it on the subtask training set.</a:t>
            </a:r>
            <a:endParaRPr sz="1800"/>
          </a:p>
          <a:p>
            <a:pPr marL="0" lvl="0" indent="0" algn="l" rtl="0">
              <a:spcBef>
                <a:spcPts val="1000"/>
              </a:spcBef>
              <a:spcAft>
                <a:spcPts val="1000"/>
              </a:spcAft>
              <a:buNone/>
            </a:pPr>
            <a:endParaRPr sz="1800"/>
          </a:p>
        </p:txBody>
      </p:sp>
      <p:sp>
        <p:nvSpPr>
          <p:cNvPr id="368" name="Google Shape;368;p50"/>
          <p:cNvSpPr txBox="1">
            <a:spLocks noGrp="1"/>
          </p:cNvSpPr>
          <p:nvPr>
            <p:ph type="ctrTitle" idx="8"/>
          </p:nvPr>
        </p:nvSpPr>
        <p:spPr>
          <a:xfrm>
            <a:off x="1797125" y="427650"/>
            <a:ext cx="5568900" cy="48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a:t>Implementation</a:t>
            </a:r>
            <a:endParaRPr sz="3000"/>
          </a:p>
        </p:txBody>
      </p:sp>
      <p:sp>
        <p:nvSpPr>
          <p:cNvPr id="369" name="Google Shape;369;p50"/>
          <p:cNvSpPr/>
          <p:nvPr/>
        </p:nvSpPr>
        <p:spPr>
          <a:xfrm>
            <a:off x="1635973" y="1328246"/>
            <a:ext cx="228600" cy="189410"/>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Google Shape;374;p51"/>
          <p:cNvSpPr txBox="1">
            <a:spLocks noGrp="1"/>
          </p:cNvSpPr>
          <p:nvPr>
            <p:ph type="ctrTitle" idx="8"/>
          </p:nvPr>
        </p:nvSpPr>
        <p:spPr>
          <a:xfrm>
            <a:off x="1787250" y="427650"/>
            <a:ext cx="5578800" cy="48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a:t>Experiments</a:t>
            </a:r>
            <a:endParaRPr sz="3000"/>
          </a:p>
        </p:txBody>
      </p:sp>
      <p:sp>
        <p:nvSpPr>
          <p:cNvPr id="375" name="Google Shape;375;p51"/>
          <p:cNvSpPr txBox="1">
            <a:spLocks noGrp="1"/>
          </p:cNvSpPr>
          <p:nvPr>
            <p:ph type="ctrTitle"/>
          </p:nvPr>
        </p:nvSpPr>
        <p:spPr>
          <a:xfrm>
            <a:off x="1883225" y="1371600"/>
            <a:ext cx="2743200" cy="50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100" b="1">
                <a:latin typeface="Abel"/>
                <a:ea typeface="Abel"/>
                <a:cs typeface="Abel"/>
                <a:sym typeface="Abel"/>
              </a:rPr>
              <a:t>Different CNNS</a:t>
            </a:r>
            <a:endParaRPr sz="2100" b="1">
              <a:latin typeface="Abel"/>
              <a:ea typeface="Abel"/>
              <a:cs typeface="Abel"/>
              <a:sym typeface="Abel"/>
            </a:endParaRPr>
          </a:p>
        </p:txBody>
      </p:sp>
      <p:sp>
        <p:nvSpPr>
          <p:cNvPr id="376" name="Google Shape;376;p51"/>
          <p:cNvSpPr txBox="1">
            <a:spLocks noGrp="1"/>
          </p:cNvSpPr>
          <p:nvPr>
            <p:ph type="subTitle" idx="3"/>
          </p:nvPr>
        </p:nvSpPr>
        <p:spPr>
          <a:xfrm>
            <a:off x="1642877" y="1727100"/>
            <a:ext cx="2743200" cy="4617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1000"/>
              </a:spcAft>
              <a:buNone/>
            </a:pPr>
            <a:r>
              <a:rPr lang="en" sz="1700"/>
              <a:t>ResNet50, InceptionV3, etc</a:t>
            </a:r>
            <a:endParaRPr sz="1700"/>
          </a:p>
        </p:txBody>
      </p:sp>
      <p:sp>
        <p:nvSpPr>
          <p:cNvPr id="377" name="Google Shape;377;p51"/>
          <p:cNvSpPr/>
          <p:nvPr/>
        </p:nvSpPr>
        <p:spPr>
          <a:xfrm>
            <a:off x="1642872" y="1565131"/>
            <a:ext cx="114925" cy="120849"/>
          </a:xfrm>
          <a:custGeom>
            <a:avLst/>
            <a:gdLst/>
            <a:ahLst/>
            <a:cxnLst/>
            <a:rect l="l" t="t" r="r" b="b"/>
            <a:pathLst>
              <a:path w="1956" h="2057" extrusionOk="0">
                <a:moveTo>
                  <a:pt x="109" y="1"/>
                </a:moveTo>
                <a:lnTo>
                  <a:pt x="1075" y="975"/>
                </a:lnTo>
                <a:lnTo>
                  <a:pt x="1" y="2056"/>
                </a:lnTo>
                <a:lnTo>
                  <a:pt x="859" y="2056"/>
                </a:lnTo>
                <a:lnTo>
                  <a:pt x="1955" y="975"/>
                </a:lnTo>
                <a:lnTo>
                  <a:pt x="9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51"/>
          <p:cNvSpPr/>
          <p:nvPr/>
        </p:nvSpPr>
        <p:spPr>
          <a:xfrm>
            <a:off x="1719072" y="1565131"/>
            <a:ext cx="114925" cy="120849"/>
          </a:xfrm>
          <a:custGeom>
            <a:avLst/>
            <a:gdLst/>
            <a:ahLst/>
            <a:cxnLst/>
            <a:rect l="l" t="t" r="r" b="b"/>
            <a:pathLst>
              <a:path w="1956" h="2057" extrusionOk="0">
                <a:moveTo>
                  <a:pt x="109" y="1"/>
                </a:moveTo>
                <a:lnTo>
                  <a:pt x="1075" y="975"/>
                </a:lnTo>
                <a:lnTo>
                  <a:pt x="1" y="2056"/>
                </a:lnTo>
                <a:lnTo>
                  <a:pt x="859" y="2056"/>
                </a:lnTo>
                <a:lnTo>
                  <a:pt x="1955" y="975"/>
                </a:lnTo>
                <a:lnTo>
                  <a:pt x="9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51"/>
          <p:cNvSpPr txBox="1">
            <a:spLocks noGrp="1"/>
          </p:cNvSpPr>
          <p:nvPr>
            <p:ph type="ctrTitle"/>
          </p:nvPr>
        </p:nvSpPr>
        <p:spPr>
          <a:xfrm>
            <a:off x="5312225" y="1371600"/>
            <a:ext cx="2743200" cy="50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100" b="1">
                <a:latin typeface="Abel"/>
                <a:ea typeface="Abel"/>
                <a:cs typeface="Abel"/>
                <a:sym typeface="Abel"/>
              </a:rPr>
              <a:t>Different Thresholds</a:t>
            </a:r>
            <a:endParaRPr sz="2100" b="1">
              <a:latin typeface="Abel"/>
              <a:ea typeface="Abel"/>
              <a:cs typeface="Abel"/>
              <a:sym typeface="Abel"/>
            </a:endParaRPr>
          </a:p>
        </p:txBody>
      </p:sp>
      <p:sp>
        <p:nvSpPr>
          <p:cNvPr id="380" name="Google Shape;380;p51"/>
          <p:cNvSpPr/>
          <p:nvPr/>
        </p:nvSpPr>
        <p:spPr>
          <a:xfrm>
            <a:off x="5071872" y="1565131"/>
            <a:ext cx="114925" cy="120849"/>
          </a:xfrm>
          <a:custGeom>
            <a:avLst/>
            <a:gdLst/>
            <a:ahLst/>
            <a:cxnLst/>
            <a:rect l="l" t="t" r="r" b="b"/>
            <a:pathLst>
              <a:path w="1956" h="2057" extrusionOk="0">
                <a:moveTo>
                  <a:pt x="109" y="1"/>
                </a:moveTo>
                <a:lnTo>
                  <a:pt x="1075" y="975"/>
                </a:lnTo>
                <a:lnTo>
                  <a:pt x="1" y="2056"/>
                </a:lnTo>
                <a:lnTo>
                  <a:pt x="859" y="2056"/>
                </a:lnTo>
                <a:lnTo>
                  <a:pt x="1955" y="975"/>
                </a:lnTo>
                <a:lnTo>
                  <a:pt x="9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51"/>
          <p:cNvSpPr/>
          <p:nvPr/>
        </p:nvSpPr>
        <p:spPr>
          <a:xfrm>
            <a:off x="5148072" y="1565131"/>
            <a:ext cx="114925" cy="120849"/>
          </a:xfrm>
          <a:custGeom>
            <a:avLst/>
            <a:gdLst/>
            <a:ahLst/>
            <a:cxnLst/>
            <a:rect l="l" t="t" r="r" b="b"/>
            <a:pathLst>
              <a:path w="1956" h="2057" extrusionOk="0">
                <a:moveTo>
                  <a:pt x="109" y="1"/>
                </a:moveTo>
                <a:lnTo>
                  <a:pt x="1075" y="975"/>
                </a:lnTo>
                <a:lnTo>
                  <a:pt x="1" y="2056"/>
                </a:lnTo>
                <a:lnTo>
                  <a:pt x="859" y="2056"/>
                </a:lnTo>
                <a:lnTo>
                  <a:pt x="1955" y="975"/>
                </a:lnTo>
                <a:lnTo>
                  <a:pt x="9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51"/>
          <p:cNvSpPr txBox="1">
            <a:spLocks noGrp="1"/>
          </p:cNvSpPr>
          <p:nvPr>
            <p:ph type="ctrTitle"/>
          </p:nvPr>
        </p:nvSpPr>
        <p:spPr>
          <a:xfrm>
            <a:off x="1883225" y="2377440"/>
            <a:ext cx="2943900" cy="50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100" b="1">
                <a:latin typeface="Abel"/>
                <a:ea typeface="Abel"/>
                <a:cs typeface="Abel"/>
                <a:sym typeface="Abel"/>
              </a:rPr>
              <a:t>Different Regularizations</a:t>
            </a:r>
            <a:endParaRPr sz="2100" b="1">
              <a:latin typeface="Abel"/>
              <a:ea typeface="Abel"/>
              <a:cs typeface="Abel"/>
              <a:sym typeface="Abel"/>
            </a:endParaRPr>
          </a:p>
        </p:txBody>
      </p:sp>
      <p:sp>
        <p:nvSpPr>
          <p:cNvPr id="383" name="Google Shape;383;p51"/>
          <p:cNvSpPr/>
          <p:nvPr/>
        </p:nvSpPr>
        <p:spPr>
          <a:xfrm>
            <a:off x="1642872" y="2570971"/>
            <a:ext cx="114925" cy="120849"/>
          </a:xfrm>
          <a:custGeom>
            <a:avLst/>
            <a:gdLst/>
            <a:ahLst/>
            <a:cxnLst/>
            <a:rect l="l" t="t" r="r" b="b"/>
            <a:pathLst>
              <a:path w="1956" h="2057" extrusionOk="0">
                <a:moveTo>
                  <a:pt x="109" y="1"/>
                </a:moveTo>
                <a:lnTo>
                  <a:pt x="1075" y="975"/>
                </a:lnTo>
                <a:lnTo>
                  <a:pt x="1" y="2056"/>
                </a:lnTo>
                <a:lnTo>
                  <a:pt x="859" y="2056"/>
                </a:lnTo>
                <a:lnTo>
                  <a:pt x="1955" y="975"/>
                </a:lnTo>
                <a:lnTo>
                  <a:pt x="9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51"/>
          <p:cNvSpPr/>
          <p:nvPr/>
        </p:nvSpPr>
        <p:spPr>
          <a:xfrm>
            <a:off x="1719072" y="2570971"/>
            <a:ext cx="114925" cy="120849"/>
          </a:xfrm>
          <a:custGeom>
            <a:avLst/>
            <a:gdLst/>
            <a:ahLst/>
            <a:cxnLst/>
            <a:rect l="l" t="t" r="r" b="b"/>
            <a:pathLst>
              <a:path w="1956" h="2057" extrusionOk="0">
                <a:moveTo>
                  <a:pt x="109" y="1"/>
                </a:moveTo>
                <a:lnTo>
                  <a:pt x="1075" y="975"/>
                </a:lnTo>
                <a:lnTo>
                  <a:pt x="1" y="2056"/>
                </a:lnTo>
                <a:lnTo>
                  <a:pt x="859" y="2056"/>
                </a:lnTo>
                <a:lnTo>
                  <a:pt x="1955" y="975"/>
                </a:lnTo>
                <a:lnTo>
                  <a:pt x="9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51"/>
          <p:cNvSpPr txBox="1">
            <a:spLocks noGrp="1"/>
          </p:cNvSpPr>
          <p:nvPr>
            <p:ph type="subTitle" idx="3"/>
          </p:nvPr>
        </p:nvSpPr>
        <p:spPr>
          <a:xfrm>
            <a:off x="1642877" y="2732940"/>
            <a:ext cx="2743200" cy="4617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1000"/>
              </a:spcAft>
              <a:buNone/>
            </a:pPr>
            <a:r>
              <a:rPr lang="en" sz="1700"/>
              <a:t>L2, Dropout</a:t>
            </a:r>
            <a:endParaRPr sz="1700"/>
          </a:p>
        </p:txBody>
      </p:sp>
      <p:sp>
        <p:nvSpPr>
          <p:cNvPr id="386" name="Google Shape;386;p51"/>
          <p:cNvSpPr txBox="1">
            <a:spLocks noGrp="1"/>
          </p:cNvSpPr>
          <p:nvPr>
            <p:ph type="ctrTitle"/>
          </p:nvPr>
        </p:nvSpPr>
        <p:spPr>
          <a:xfrm>
            <a:off x="5312225" y="2377440"/>
            <a:ext cx="2943900" cy="1110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100" b="1">
                <a:latin typeface="Abel"/>
                <a:ea typeface="Abel"/>
                <a:cs typeface="Abel"/>
                <a:sym typeface="Abel"/>
              </a:rPr>
              <a:t>Different preprocessing and data augmentation methods</a:t>
            </a:r>
            <a:endParaRPr sz="2100" b="1">
              <a:latin typeface="Abel"/>
              <a:ea typeface="Abel"/>
              <a:cs typeface="Abel"/>
              <a:sym typeface="Abel"/>
            </a:endParaRPr>
          </a:p>
        </p:txBody>
      </p:sp>
      <p:sp>
        <p:nvSpPr>
          <p:cNvPr id="387" name="Google Shape;387;p51"/>
          <p:cNvSpPr/>
          <p:nvPr/>
        </p:nvSpPr>
        <p:spPr>
          <a:xfrm>
            <a:off x="5071872" y="2570971"/>
            <a:ext cx="114925" cy="120849"/>
          </a:xfrm>
          <a:custGeom>
            <a:avLst/>
            <a:gdLst/>
            <a:ahLst/>
            <a:cxnLst/>
            <a:rect l="l" t="t" r="r" b="b"/>
            <a:pathLst>
              <a:path w="1956" h="2057" extrusionOk="0">
                <a:moveTo>
                  <a:pt x="109" y="1"/>
                </a:moveTo>
                <a:lnTo>
                  <a:pt x="1075" y="975"/>
                </a:lnTo>
                <a:lnTo>
                  <a:pt x="1" y="2056"/>
                </a:lnTo>
                <a:lnTo>
                  <a:pt x="859" y="2056"/>
                </a:lnTo>
                <a:lnTo>
                  <a:pt x="1955" y="975"/>
                </a:lnTo>
                <a:lnTo>
                  <a:pt x="9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51"/>
          <p:cNvSpPr/>
          <p:nvPr/>
        </p:nvSpPr>
        <p:spPr>
          <a:xfrm>
            <a:off x="5148072" y="2570971"/>
            <a:ext cx="114925" cy="120849"/>
          </a:xfrm>
          <a:custGeom>
            <a:avLst/>
            <a:gdLst/>
            <a:ahLst/>
            <a:cxnLst/>
            <a:rect l="l" t="t" r="r" b="b"/>
            <a:pathLst>
              <a:path w="1956" h="2057" extrusionOk="0">
                <a:moveTo>
                  <a:pt x="109" y="1"/>
                </a:moveTo>
                <a:lnTo>
                  <a:pt x="1075" y="975"/>
                </a:lnTo>
                <a:lnTo>
                  <a:pt x="1" y="2056"/>
                </a:lnTo>
                <a:lnTo>
                  <a:pt x="859" y="2056"/>
                </a:lnTo>
                <a:lnTo>
                  <a:pt x="1955" y="975"/>
                </a:lnTo>
                <a:lnTo>
                  <a:pt x="9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51"/>
          <p:cNvSpPr txBox="1">
            <a:spLocks noGrp="1"/>
          </p:cNvSpPr>
          <p:nvPr>
            <p:ph type="subTitle" idx="3"/>
          </p:nvPr>
        </p:nvSpPr>
        <p:spPr>
          <a:xfrm>
            <a:off x="5071877" y="3494940"/>
            <a:ext cx="2743200" cy="4617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1000"/>
              </a:spcAft>
              <a:buNone/>
            </a:pPr>
            <a:r>
              <a:rPr lang="en" sz="1700"/>
              <a:t>CLAHE, Horizontal Flip, etc</a:t>
            </a:r>
            <a:endParaRPr sz="1700"/>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52"/>
          <p:cNvSpPr txBox="1">
            <a:spLocks noGrp="1"/>
          </p:cNvSpPr>
          <p:nvPr>
            <p:ph type="ctrTitle" idx="8"/>
          </p:nvPr>
        </p:nvSpPr>
        <p:spPr>
          <a:xfrm>
            <a:off x="1787250" y="427650"/>
            <a:ext cx="5578800" cy="48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a:t>Model architecture</a:t>
            </a:r>
            <a:endParaRPr sz="3000"/>
          </a:p>
        </p:txBody>
      </p:sp>
      <p:pic>
        <p:nvPicPr>
          <p:cNvPr id="395" name="Google Shape;395;p52"/>
          <p:cNvPicPr preferRelativeResize="0"/>
          <p:nvPr/>
        </p:nvPicPr>
        <p:blipFill>
          <a:blip r:embed="rId3">
            <a:alphaModFix/>
          </a:blip>
          <a:stretch>
            <a:fillRect/>
          </a:stretch>
        </p:blipFill>
        <p:spPr>
          <a:xfrm>
            <a:off x="157050" y="2070150"/>
            <a:ext cx="8839196" cy="1649140"/>
          </a:xfrm>
          <a:prstGeom prst="rect">
            <a:avLst/>
          </a:prstGeom>
          <a:noFill/>
          <a:ln>
            <a:noFill/>
          </a:ln>
        </p:spPr>
      </p:pic>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sp>
        <p:nvSpPr>
          <p:cNvPr id="400" name="Google Shape;400;p53"/>
          <p:cNvSpPr txBox="1">
            <a:spLocks noGrp="1"/>
          </p:cNvSpPr>
          <p:nvPr>
            <p:ph type="ctrTitle"/>
          </p:nvPr>
        </p:nvSpPr>
        <p:spPr>
          <a:xfrm>
            <a:off x="869800" y="1877350"/>
            <a:ext cx="3330600" cy="1904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700"/>
              <a:t>LEADERBOARD</a:t>
            </a:r>
            <a:endParaRPr sz="3700"/>
          </a:p>
          <a:p>
            <a:pPr marL="0" lvl="0" indent="0" algn="l" rtl="0">
              <a:spcBef>
                <a:spcPts val="0"/>
              </a:spcBef>
              <a:spcAft>
                <a:spcPts val="0"/>
              </a:spcAft>
              <a:buNone/>
            </a:pPr>
            <a:endParaRPr/>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Google Shape;405;p54"/>
          <p:cNvSpPr txBox="1">
            <a:spLocks noGrp="1"/>
          </p:cNvSpPr>
          <p:nvPr>
            <p:ph type="ctrTitle"/>
          </p:nvPr>
        </p:nvSpPr>
        <p:spPr>
          <a:xfrm>
            <a:off x="2302800" y="1658275"/>
            <a:ext cx="4538400" cy="182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aphicFrame>
        <p:nvGraphicFramePr>
          <p:cNvPr id="406" name="Google Shape;406;p54"/>
          <p:cNvGraphicFramePr/>
          <p:nvPr/>
        </p:nvGraphicFramePr>
        <p:xfrm>
          <a:off x="1566200" y="542400"/>
          <a:ext cx="6011600" cy="4058710"/>
        </p:xfrm>
        <a:graphic>
          <a:graphicData uri="http://schemas.openxmlformats.org/drawingml/2006/table">
            <a:tbl>
              <a:tblPr>
                <a:noFill/>
                <a:tableStyleId>{ED68AF8C-71FB-4529-AAC0-FE1BCAC93FAE}</a:tableStyleId>
              </a:tblPr>
              <a:tblGrid>
                <a:gridCol w="1502900">
                  <a:extLst>
                    <a:ext uri="{9D8B030D-6E8A-4147-A177-3AD203B41FA5}">
                      <a16:colId xmlns:a16="http://schemas.microsoft.com/office/drawing/2014/main" val="20000"/>
                    </a:ext>
                  </a:extLst>
                </a:gridCol>
                <a:gridCol w="1502900">
                  <a:extLst>
                    <a:ext uri="{9D8B030D-6E8A-4147-A177-3AD203B41FA5}">
                      <a16:colId xmlns:a16="http://schemas.microsoft.com/office/drawing/2014/main" val="20001"/>
                    </a:ext>
                  </a:extLst>
                </a:gridCol>
                <a:gridCol w="1502900">
                  <a:extLst>
                    <a:ext uri="{9D8B030D-6E8A-4147-A177-3AD203B41FA5}">
                      <a16:colId xmlns:a16="http://schemas.microsoft.com/office/drawing/2014/main" val="20002"/>
                    </a:ext>
                  </a:extLst>
                </a:gridCol>
                <a:gridCol w="1502900">
                  <a:extLst>
                    <a:ext uri="{9D8B030D-6E8A-4147-A177-3AD203B41FA5}">
                      <a16:colId xmlns:a16="http://schemas.microsoft.com/office/drawing/2014/main" val="20003"/>
                    </a:ext>
                  </a:extLst>
                </a:gridCol>
              </a:tblGrid>
              <a:tr h="332725">
                <a:tc>
                  <a:txBody>
                    <a:bodyPr/>
                    <a:lstStyle/>
                    <a:p>
                      <a:pPr marL="0" lvl="0" indent="0" algn="ctr" rtl="0">
                        <a:lnSpc>
                          <a:spcPct val="100000"/>
                        </a:lnSpc>
                        <a:spcBef>
                          <a:spcPts val="1100"/>
                        </a:spcBef>
                        <a:spcAft>
                          <a:spcPts val="1100"/>
                        </a:spcAft>
                        <a:buNone/>
                      </a:pPr>
                      <a:r>
                        <a:rPr lang="en" sz="1300" b="1">
                          <a:solidFill>
                            <a:schemeClr val="accent3"/>
                          </a:solidFill>
                          <a:latin typeface="Abel"/>
                          <a:ea typeface="Abel"/>
                          <a:cs typeface="Abel"/>
                          <a:sym typeface="Abel"/>
                        </a:rPr>
                        <a:t>Rank</a:t>
                      </a:r>
                      <a:endParaRPr sz="1300" b="1">
                        <a:solidFill>
                          <a:schemeClr val="accent3"/>
                        </a:solidFill>
                        <a:latin typeface="Abel"/>
                        <a:ea typeface="Abel"/>
                        <a:cs typeface="Abel"/>
                        <a:sym typeface="Abel"/>
                      </a:endParaRPr>
                    </a:p>
                  </a:txBody>
                  <a:tcPr marL="47625" marR="47625" marT="0" marB="0" anchor="ctr">
                    <a:lnL w="9425" cap="flat" cmpd="sng">
                      <a:solidFill>
                        <a:schemeClr val="accent3"/>
                      </a:solidFill>
                      <a:prstDash val="solid"/>
                      <a:round/>
                      <a:headEnd type="none" w="sm" len="sm"/>
                      <a:tailEnd type="none" w="sm" len="sm"/>
                    </a:lnL>
                    <a:lnR w="9425" cap="flat" cmpd="sng">
                      <a:solidFill>
                        <a:schemeClr val="accent3"/>
                      </a:solidFill>
                      <a:prstDash val="solid"/>
                      <a:round/>
                      <a:headEnd type="none" w="sm" len="sm"/>
                      <a:tailEnd type="none" w="sm" len="sm"/>
                    </a:lnR>
                    <a:lnT w="9425" cap="flat" cmpd="sng">
                      <a:solidFill>
                        <a:schemeClr val="accent3"/>
                      </a:solidFill>
                      <a:prstDash val="solid"/>
                      <a:round/>
                      <a:headEnd type="none" w="sm" len="sm"/>
                      <a:tailEnd type="none" w="sm" len="sm"/>
                    </a:lnT>
                    <a:lnB w="9425" cap="flat" cmpd="sng">
                      <a:solidFill>
                        <a:schemeClr val="accent3"/>
                      </a:solidFill>
                      <a:prstDash val="solid"/>
                      <a:round/>
                      <a:headEnd type="none" w="sm" len="sm"/>
                      <a:tailEnd type="none" w="sm" len="sm"/>
                    </a:lnB>
                    <a:solidFill>
                      <a:srgbClr val="DFF1FB"/>
                    </a:solidFill>
                  </a:tcPr>
                </a:tc>
                <a:tc>
                  <a:txBody>
                    <a:bodyPr/>
                    <a:lstStyle/>
                    <a:p>
                      <a:pPr marL="0" lvl="0" indent="0" algn="ctr" rtl="0">
                        <a:lnSpc>
                          <a:spcPct val="100000"/>
                        </a:lnSpc>
                        <a:spcBef>
                          <a:spcPts val="1100"/>
                        </a:spcBef>
                        <a:spcAft>
                          <a:spcPts val="1100"/>
                        </a:spcAft>
                        <a:buNone/>
                      </a:pPr>
                      <a:r>
                        <a:rPr lang="en" sz="1300" b="1">
                          <a:solidFill>
                            <a:schemeClr val="accent3"/>
                          </a:solidFill>
                          <a:latin typeface="Abel"/>
                          <a:ea typeface="Abel"/>
                          <a:cs typeface="Abel"/>
                          <a:sym typeface="Abel"/>
                        </a:rPr>
                        <a:t>Group Name</a:t>
                      </a:r>
                      <a:endParaRPr sz="1300" b="1">
                        <a:solidFill>
                          <a:schemeClr val="accent3"/>
                        </a:solidFill>
                        <a:latin typeface="Abel"/>
                        <a:ea typeface="Abel"/>
                        <a:cs typeface="Abel"/>
                        <a:sym typeface="Abel"/>
                      </a:endParaRPr>
                    </a:p>
                  </a:txBody>
                  <a:tcPr marL="47625" marR="47625" marT="0" marB="0" anchor="ctr">
                    <a:lnL w="9425" cap="flat" cmpd="sng">
                      <a:solidFill>
                        <a:schemeClr val="accent3"/>
                      </a:solidFill>
                      <a:prstDash val="solid"/>
                      <a:round/>
                      <a:headEnd type="none" w="sm" len="sm"/>
                      <a:tailEnd type="none" w="sm" len="sm"/>
                    </a:lnL>
                    <a:lnR w="9425" cap="flat" cmpd="sng">
                      <a:solidFill>
                        <a:schemeClr val="accent3"/>
                      </a:solidFill>
                      <a:prstDash val="solid"/>
                      <a:round/>
                      <a:headEnd type="none" w="sm" len="sm"/>
                      <a:tailEnd type="none" w="sm" len="sm"/>
                    </a:lnR>
                    <a:lnT w="9425" cap="flat" cmpd="sng">
                      <a:solidFill>
                        <a:schemeClr val="accent3"/>
                      </a:solidFill>
                      <a:prstDash val="solid"/>
                      <a:round/>
                      <a:headEnd type="none" w="sm" len="sm"/>
                      <a:tailEnd type="none" w="sm" len="sm"/>
                    </a:lnT>
                    <a:lnB w="9425" cap="flat" cmpd="sng">
                      <a:solidFill>
                        <a:schemeClr val="accent3"/>
                      </a:solidFill>
                      <a:prstDash val="solid"/>
                      <a:round/>
                      <a:headEnd type="none" w="sm" len="sm"/>
                      <a:tailEnd type="none" w="sm" len="sm"/>
                    </a:lnB>
                    <a:solidFill>
                      <a:srgbClr val="DFF1FB"/>
                    </a:solidFill>
                  </a:tcPr>
                </a:tc>
                <a:tc>
                  <a:txBody>
                    <a:bodyPr/>
                    <a:lstStyle/>
                    <a:p>
                      <a:pPr marL="0" lvl="0" indent="0" algn="ctr" rtl="0">
                        <a:lnSpc>
                          <a:spcPct val="100000"/>
                        </a:lnSpc>
                        <a:spcBef>
                          <a:spcPts val="1100"/>
                        </a:spcBef>
                        <a:spcAft>
                          <a:spcPts val="1100"/>
                        </a:spcAft>
                        <a:buNone/>
                      </a:pPr>
                      <a:r>
                        <a:rPr lang="en" sz="1300" b="1">
                          <a:solidFill>
                            <a:schemeClr val="accent3"/>
                          </a:solidFill>
                          <a:latin typeface="Abel"/>
                          <a:ea typeface="Abel"/>
                          <a:cs typeface="Abel"/>
                          <a:sym typeface="Abel"/>
                        </a:rPr>
                        <a:t>F1 Score</a:t>
                      </a:r>
                      <a:endParaRPr sz="1300" b="1">
                        <a:solidFill>
                          <a:schemeClr val="accent3"/>
                        </a:solidFill>
                        <a:latin typeface="Abel"/>
                        <a:ea typeface="Abel"/>
                        <a:cs typeface="Abel"/>
                        <a:sym typeface="Abel"/>
                      </a:endParaRPr>
                    </a:p>
                  </a:txBody>
                  <a:tcPr marL="47625" marR="47625" marT="0" marB="0" anchor="ctr">
                    <a:lnL w="9425" cap="flat" cmpd="sng">
                      <a:solidFill>
                        <a:schemeClr val="accent3"/>
                      </a:solidFill>
                      <a:prstDash val="solid"/>
                      <a:round/>
                      <a:headEnd type="none" w="sm" len="sm"/>
                      <a:tailEnd type="none" w="sm" len="sm"/>
                    </a:lnL>
                    <a:lnR w="9425" cap="flat" cmpd="sng">
                      <a:solidFill>
                        <a:schemeClr val="accent3"/>
                      </a:solidFill>
                      <a:prstDash val="solid"/>
                      <a:round/>
                      <a:headEnd type="none" w="sm" len="sm"/>
                      <a:tailEnd type="none" w="sm" len="sm"/>
                    </a:lnR>
                    <a:lnT w="9425" cap="flat" cmpd="sng">
                      <a:solidFill>
                        <a:schemeClr val="accent3"/>
                      </a:solidFill>
                      <a:prstDash val="solid"/>
                      <a:round/>
                      <a:headEnd type="none" w="sm" len="sm"/>
                      <a:tailEnd type="none" w="sm" len="sm"/>
                    </a:lnT>
                    <a:lnB w="9425" cap="flat" cmpd="sng">
                      <a:solidFill>
                        <a:schemeClr val="accent3"/>
                      </a:solidFill>
                      <a:prstDash val="solid"/>
                      <a:round/>
                      <a:headEnd type="none" w="sm" len="sm"/>
                      <a:tailEnd type="none" w="sm" len="sm"/>
                    </a:lnB>
                    <a:solidFill>
                      <a:srgbClr val="DFF1FB"/>
                    </a:solidFill>
                  </a:tcPr>
                </a:tc>
                <a:tc>
                  <a:txBody>
                    <a:bodyPr/>
                    <a:lstStyle/>
                    <a:p>
                      <a:pPr marL="0" lvl="0" indent="0" algn="ctr" rtl="0">
                        <a:lnSpc>
                          <a:spcPct val="100000"/>
                        </a:lnSpc>
                        <a:spcBef>
                          <a:spcPts val="1100"/>
                        </a:spcBef>
                        <a:spcAft>
                          <a:spcPts val="1100"/>
                        </a:spcAft>
                        <a:buNone/>
                      </a:pPr>
                      <a:r>
                        <a:rPr lang="en" sz="1300" b="1">
                          <a:solidFill>
                            <a:schemeClr val="accent3"/>
                          </a:solidFill>
                          <a:latin typeface="Abel"/>
                          <a:ea typeface="Abel"/>
                          <a:cs typeface="Abel"/>
                          <a:sym typeface="Abel"/>
                        </a:rPr>
                        <a:t>Secondary F1</a:t>
                      </a:r>
                      <a:endParaRPr sz="1300" b="1">
                        <a:solidFill>
                          <a:schemeClr val="accent3"/>
                        </a:solidFill>
                        <a:latin typeface="Abel"/>
                        <a:ea typeface="Abel"/>
                        <a:cs typeface="Abel"/>
                        <a:sym typeface="Abel"/>
                      </a:endParaRPr>
                    </a:p>
                  </a:txBody>
                  <a:tcPr marL="47625" marR="47625" marT="0" marB="0" anchor="ctr">
                    <a:lnL w="9425" cap="flat" cmpd="sng">
                      <a:solidFill>
                        <a:schemeClr val="accent3"/>
                      </a:solidFill>
                      <a:prstDash val="solid"/>
                      <a:round/>
                      <a:headEnd type="none" w="sm" len="sm"/>
                      <a:tailEnd type="none" w="sm" len="sm"/>
                    </a:lnL>
                    <a:lnR w="9425" cap="flat" cmpd="sng">
                      <a:solidFill>
                        <a:schemeClr val="accent3"/>
                      </a:solidFill>
                      <a:prstDash val="solid"/>
                      <a:round/>
                      <a:headEnd type="none" w="sm" len="sm"/>
                      <a:tailEnd type="none" w="sm" len="sm"/>
                    </a:lnR>
                    <a:lnT w="9425" cap="flat" cmpd="sng">
                      <a:solidFill>
                        <a:schemeClr val="accent3"/>
                      </a:solidFill>
                      <a:prstDash val="solid"/>
                      <a:round/>
                      <a:headEnd type="none" w="sm" len="sm"/>
                      <a:tailEnd type="none" w="sm" len="sm"/>
                    </a:lnT>
                    <a:lnB w="9425" cap="flat" cmpd="sng">
                      <a:solidFill>
                        <a:schemeClr val="accent3"/>
                      </a:solidFill>
                      <a:prstDash val="solid"/>
                      <a:round/>
                      <a:headEnd type="none" w="sm" len="sm"/>
                      <a:tailEnd type="none" w="sm" len="sm"/>
                    </a:lnB>
                    <a:solidFill>
                      <a:srgbClr val="DFF1FB"/>
                    </a:solidFill>
                  </a:tcPr>
                </a:tc>
                <a:extLst>
                  <a:ext uri="{0D108BD9-81ED-4DB2-BD59-A6C34878D82A}">
                    <a16:rowId xmlns:a16="http://schemas.microsoft.com/office/drawing/2014/main" val="10000"/>
                  </a:ext>
                </a:extLst>
              </a:tr>
              <a:tr h="332725">
                <a:tc>
                  <a:txBody>
                    <a:bodyPr/>
                    <a:lstStyle/>
                    <a:p>
                      <a:pPr marL="0" lvl="0" indent="0" algn="ctr" rtl="0">
                        <a:lnSpc>
                          <a:spcPct val="100000"/>
                        </a:lnSpc>
                        <a:spcBef>
                          <a:spcPts val="1100"/>
                        </a:spcBef>
                        <a:spcAft>
                          <a:spcPts val="1100"/>
                        </a:spcAft>
                        <a:buNone/>
                      </a:pPr>
                      <a:r>
                        <a:rPr lang="en" sz="1200">
                          <a:solidFill>
                            <a:schemeClr val="accent3"/>
                          </a:solidFill>
                          <a:latin typeface="Abel"/>
                          <a:ea typeface="Abel"/>
                          <a:cs typeface="Abel"/>
                          <a:sym typeface="Abel"/>
                        </a:rPr>
                        <a:t>1</a:t>
                      </a:r>
                      <a:endParaRPr sz="1200">
                        <a:solidFill>
                          <a:schemeClr val="accent3"/>
                        </a:solidFill>
                        <a:latin typeface="Abel"/>
                        <a:ea typeface="Abel"/>
                        <a:cs typeface="Abel"/>
                        <a:sym typeface="Abel"/>
                      </a:endParaRPr>
                    </a:p>
                  </a:txBody>
                  <a:tcPr marL="47625" marR="47625" marT="0" marB="0" anchor="ctr">
                    <a:lnL w="9425" cap="flat" cmpd="sng">
                      <a:solidFill>
                        <a:schemeClr val="accent3"/>
                      </a:solidFill>
                      <a:prstDash val="solid"/>
                      <a:round/>
                      <a:headEnd type="none" w="sm" len="sm"/>
                      <a:tailEnd type="none" w="sm" len="sm"/>
                    </a:lnL>
                    <a:lnR w="9425" cap="flat" cmpd="sng">
                      <a:solidFill>
                        <a:schemeClr val="accent3"/>
                      </a:solidFill>
                      <a:prstDash val="solid"/>
                      <a:round/>
                      <a:headEnd type="none" w="sm" len="sm"/>
                      <a:tailEnd type="none" w="sm" len="sm"/>
                    </a:lnR>
                    <a:lnT w="9425" cap="flat" cmpd="sng">
                      <a:solidFill>
                        <a:schemeClr val="accent3"/>
                      </a:solidFill>
                      <a:prstDash val="solid"/>
                      <a:round/>
                      <a:headEnd type="none" w="sm" len="sm"/>
                      <a:tailEnd type="none" w="sm" len="sm"/>
                    </a:lnT>
                    <a:lnB w="9425" cap="flat" cmpd="sng">
                      <a:solidFill>
                        <a:schemeClr val="accent3"/>
                      </a:solidFill>
                      <a:prstDash val="solid"/>
                      <a:round/>
                      <a:headEnd type="none" w="sm" len="sm"/>
                      <a:tailEnd type="none" w="sm" len="sm"/>
                    </a:lnB>
                  </a:tcPr>
                </a:tc>
                <a:tc>
                  <a:txBody>
                    <a:bodyPr/>
                    <a:lstStyle/>
                    <a:p>
                      <a:pPr marL="0" lvl="0" indent="0" algn="ctr" rtl="0">
                        <a:lnSpc>
                          <a:spcPct val="100000"/>
                        </a:lnSpc>
                        <a:spcBef>
                          <a:spcPts val="1100"/>
                        </a:spcBef>
                        <a:spcAft>
                          <a:spcPts val="1100"/>
                        </a:spcAft>
                        <a:buNone/>
                      </a:pPr>
                      <a:r>
                        <a:rPr lang="en" sz="1200">
                          <a:solidFill>
                            <a:schemeClr val="accent3"/>
                          </a:solidFill>
                          <a:latin typeface="Abel"/>
                          <a:ea typeface="Abel"/>
                          <a:cs typeface="Abel"/>
                          <a:sym typeface="Abel"/>
                        </a:rPr>
                        <a:t>AUEB-NLP-Group</a:t>
                      </a:r>
                      <a:endParaRPr sz="1200">
                        <a:solidFill>
                          <a:schemeClr val="accent3"/>
                        </a:solidFill>
                        <a:latin typeface="Abel"/>
                        <a:ea typeface="Abel"/>
                        <a:cs typeface="Abel"/>
                        <a:sym typeface="Abel"/>
                      </a:endParaRPr>
                    </a:p>
                  </a:txBody>
                  <a:tcPr marL="47625" marR="47625" marT="0" marB="0" anchor="ctr">
                    <a:lnL w="9425" cap="flat" cmpd="sng">
                      <a:solidFill>
                        <a:schemeClr val="accent3"/>
                      </a:solidFill>
                      <a:prstDash val="solid"/>
                      <a:round/>
                      <a:headEnd type="none" w="sm" len="sm"/>
                      <a:tailEnd type="none" w="sm" len="sm"/>
                    </a:lnL>
                    <a:lnR w="9425" cap="flat" cmpd="sng">
                      <a:solidFill>
                        <a:schemeClr val="accent3"/>
                      </a:solidFill>
                      <a:prstDash val="solid"/>
                      <a:round/>
                      <a:headEnd type="none" w="sm" len="sm"/>
                      <a:tailEnd type="none" w="sm" len="sm"/>
                    </a:lnR>
                    <a:lnT w="9425" cap="flat" cmpd="sng">
                      <a:solidFill>
                        <a:schemeClr val="accent3"/>
                      </a:solidFill>
                      <a:prstDash val="solid"/>
                      <a:round/>
                      <a:headEnd type="none" w="sm" len="sm"/>
                      <a:tailEnd type="none" w="sm" len="sm"/>
                    </a:lnT>
                    <a:lnB w="9425" cap="flat" cmpd="sng">
                      <a:solidFill>
                        <a:schemeClr val="accent3"/>
                      </a:solidFill>
                      <a:prstDash val="solid"/>
                      <a:round/>
                      <a:headEnd type="none" w="sm" len="sm"/>
                      <a:tailEnd type="none" w="sm" len="sm"/>
                    </a:lnB>
                  </a:tcPr>
                </a:tc>
                <a:tc>
                  <a:txBody>
                    <a:bodyPr/>
                    <a:lstStyle/>
                    <a:p>
                      <a:pPr marL="0" lvl="0" indent="0" algn="ctr" rtl="0">
                        <a:lnSpc>
                          <a:spcPct val="100000"/>
                        </a:lnSpc>
                        <a:spcBef>
                          <a:spcPts val="1100"/>
                        </a:spcBef>
                        <a:spcAft>
                          <a:spcPts val="1100"/>
                        </a:spcAft>
                        <a:buNone/>
                      </a:pPr>
                      <a:r>
                        <a:rPr lang="en" sz="1200">
                          <a:solidFill>
                            <a:schemeClr val="accent3"/>
                          </a:solidFill>
                          <a:latin typeface="Abel"/>
                          <a:ea typeface="Abel"/>
                          <a:cs typeface="Abel"/>
                          <a:sym typeface="Abel"/>
                        </a:rPr>
                        <a:t>0.451123</a:t>
                      </a:r>
                      <a:endParaRPr sz="1200">
                        <a:solidFill>
                          <a:schemeClr val="accent3"/>
                        </a:solidFill>
                        <a:latin typeface="Abel"/>
                        <a:ea typeface="Abel"/>
                        <a:cs typeface="Abel"/>
                        <a:sym typeface="Abel"/>
                      </a:endParaRPr>
                    </a:p>
                  </a:txBody>
                  <a:tcPr marL="47625" marR="47625" marT="0" marB="0" anchor="ctr">
                    <a:lnL w="9425" cap="flat" cmpd="sng">
                      <a:solidFill>
                        <a:schemeClr val="accent3"/>
                      </a:solidFill>
                      <a:prstDash val="solid"/>
                      <a:round/>
                      <a:headEnd type="none" w="sm" len="sm"/>
                      <a:tailEnd type="none" w="sm" len="sm"/>
                    </a:lnL>
                    <a:lnR w="9425" cap="flat" cmpd="sng">
                      <a:solidFill>
                        <a:schemeClr val="accent3"/>
                      </a:solidFill>
                      <a:prstDash val="solid"/>
                      <a:round/>
                      <a:headEnd type="none" w="sm" len="sm"/>
                      <a:tailEnd type="none" w="sm" len="sm"/>
                    </a:lnR>
                    <a:lnT w="9425" cap="flat" cmpd="sng">
                      <a:solidFill>
                        <a:schemeClr val="accent3"/>
                      </a:solidFill>
                      <a:prstDash val="solid"/>
                      <a:round/>
                      <a:headEnd type="none" w="sm" len="sm"/>
                      <a:tailEnd type="none" w="sm" len="sm"/>
                    </a:lnT>
                    <a:lnB w="9425" cap="flat" cmpd="sng">
                      <a:solidFill>
                        <a:schemeClr val="accent3"/>
                      </a:solidFill>
                      <a:prstDash val="solid"/>
                      <a:round/>
                      <a:headEnd type="none" w="sm" len="sm"/>
                      <a:tailEnd type="none" w="sm" len="sm"/>
                    </a:lnB>
                  </a:tcPr>
                </a:tc>
                <a:tc>
                  <a:txBody>
                    <a:bodyPr/>
                    <a:lstStyle/>
                    <a:p>
                      <a:pPr marL="0" lvl="0" indent="0" algn="ctr" rtl="0">
                        <a:lnSpc>
                          <a:spcPct val="100000"/>
                        </a:lnSpc>
                        <a:spcBef>
                          <a:spcPts val="1100"/>
                        </a:spcBef>
                        <a:spcAft>
                          <a:spcPts val="1100"/>
                        </a:spcAft>
                        <a:buNone/>
                      </a:pPr>
                      <a:r>
                        <a:rPr lang="en" sz="1200">
                          <a:solidFill>
                            <a:schemeClr val="accent3"/>
                          </a:solidFill>
                          <a:latin typeface="Abel"/>
                          <a:ea typeface="Abel"/>
                          <a:cs typeface="Abel"/>
                          <a:sym typeface="Abel"/>
                        </a:rPr>
                        <a:t>0.790724</a:t>
                      </a:r>
                      <a:endParaRPr sz="1200">
                        <a:solidFill>
                          <a:schemeClr val="accent3"/>
                        </a:solidFill>
                        <a:latin typeface="Abel"/>
                        <a:ea typeface="Abel"/>
                        <a:cs typeface="Abel"/>
                        <a:sym typeface="Abel"/>
                      </a:endParaRPr>
                    </a:p>
                  </a:txBody>
                  <a:tcPr marL="47625" marR="47625" marT="0" marB="0" anchor="ctr">
                    <a:lnL w="9425" cap="flat" cmpd="sng">
                      <a:solidFill>
                        <a:schemeClr val="accent3"/>
                      </a:solidFill>
                      <a:prstDash val="solid"/>
                      <a:round/>
                      <a:headEnd type="none" w="sm" len="sm"/>
                      <a:tailEnd type="none" w="sm" len="sm"/>
                    </a:lnL>
                    <a:lnR w="9425" cap="flat" cmpd="sng">
                      <a:solidFill>
                        <a:schemeClr val="accent3"/>
                      </a:solidFill>
                      <a:prstDash val="solid"/>
                      <a:round/>
                      <a:headEnd type="none" w="sm" len="sm"/>
                      <a:tailEnd type="none" w="sm" len="sm"/>
                    </a:lnR>
                    <a:lnT w="9425" cap="flat" cmpd="sng">
                      <a:solidFill>
                        <a:schemeClr val="accent3"/>
                      </a:solidFill>
                      <a:prstDash val="solid"/>
                      <a:round/>
                      <a:headEnd type="none" w="sm" len="sm"/>
                      <a:tailEnd type="none" w="sm" len="sm"/>
                    </a:lnT>
                    <a:lnB w="9425" cap="flat" cmpd="sng">
                      <a:solidFill>
                        <a:schemeClr val="accent3"/>
                      </a:solidFill>
                      <a:prstDash val="solid"/>
                      <a:round/>
                      <a:headEnd type="none" w="sm" len="sm"/>
                      <a:tailEnd type="none" w="sm" len="sm"/>
                    </a:lnB>
                  </a:tcPr>
                </a:tc>
                <a:extLst>
                  <a:ext uri="{0D108BD9-81ED-4DB2-BD59-A6C34878D82A}">
                    <a16:rowId xmlns:a16="http://schemas.microsoft.com/office/drawing/2014/main" val="10001"/>
                  </a:ext>
                </a:extLst>
              </a:tr>
              <a:tr h="332725">
                <a:tc>
                  <a:txBody>
                    <a:bodyPr/>
                    <a:lstStyle/>
                    <a:p>
                      <a:pPr marL="0" lvl="0" indent="0" algn="ctr" rtl="0">
                        <a:lnSpc>
                          <a:spcPct val="100000"/>
                        </a:lnSpc>
                        <a:spcBef>
                          <a:spcPts val="1100"/>
                        </a:spcBef>
                        <a:spcAft>
                          <a:spcPts val="1100"/>
                        </a:spcAft>
                        <a:buNone/>
                      </a:pPr>
                      <a:r>
                        <a:rPr lang="en" sz="1200">
                          <a:solidFill>
                            <a:schemeClr val="accent3"/>
                          </a:solidFill>
                          <a:latin typeface="Abel"/>
                          <a:ea typeface="Abel"/>
                          <a:cs typeface="Abel"/>
                          <a:sym typeface="Abel"/>
                        </a:rPr>
                        <a:t>2</a:t>
                      </a:r>
                      <a:endParaRPr sz="1200">
                        <a:solidFill>
                          <a:schemeClr val="accent3"/>
                        </a:solidFill>
                        <a:latin typeface="Abel"/>
                        <a:ea typeface="Abel"/>
                        <a:cs typeface="Abel"/>
                        <a:sym typeface="Abel"/>
                      </a:endParaRPr>
                    </a:p>
                  </a:txBody>
                  <a:tcPr marL="47625" marR="47625" marT="0" marB="0" anchor="ctr">
                    <a:lnL w="9425" cap="flat" cmpd="sng">
                      <a:solidFill>
                        <a:schemeClr val="accent3"/>
                      </a:solidFill>
                      <a:prstDash val="solid"/>
                      <a:round/>
                      <a:headEnd type="none" w="sm" len="sm"/>
                      <a:tailEnd type="none" w="sm" len="sm"/>
                    </a:lnL>
                    <a:lnR w="9425" cap="flat" cmpd="sng">
                      <a:solidFill>
                        <a:schemeClr val="accent3"/>
                      </a:solidFill>
                      <a:prstDash val="solid"/>
                      <a:round/>
                      <a:headEnd type="none" w="sm" len="sm"/>
                      <a:tailEnd type="none" w="sm" len="sm"/>
                    </a:lnR>
                    <a:lnT w="9425" cap="flat" cmpd="sng">
                      <a:solidFill>
                        <a:schemeClr val="accent3"/>
                      </a:solidFill>
                      <a:prstDash val="solid"/>
                      <a:round/>
                      <a:headEnd type="none" w="sm" len="sm"/>
                      <a:tailEnd type="none" w="sm" len="sm"/>
                    </a:lnT>
                    <a:lnB w="9425" cap="flat" cmpd="sng">
                      <a:solidFill>
                        <a:schemeClr val="accent3"/>
                      </a:solidFill>
                      <a:prstDash val="solid"/>
                      <a:round/>
                      <a:headEnd type="none" w="sm" len="sm"/>
                      <a:tailEnd type="none" w="sm" len="sm"/>
                    </a:lnB>
                  </a:tcPr>
                </a:tc>
                <a:tc>
                  <a:txBody>
                    <a:bodyPr/>
                    <a:lstStyle/>
                    <a:p>
                      <a:pPr marL="0" lvl="0" indent="0" algn="ctr" rtl="0">
                        <a:lnSpc>
                          <a:spcPct val="100000"/>
                        </a:lnSpc>
                        <a:spcBef>
                          <a:spcPts val="1100"/>
                        </a:spcBef>
                        <a:spcAft>
                          <a:spcPts val="1100"/>
                        </a:spcAft>
                        <a:buNone/>
                      </a:pPr>
                      <a:r>
                        <a:rPr lang="en" sz="1200">
                          <a:solidFill>
                            <a:schemeClr val="accent3"/>
                          </a:solidFill>
                          <a:latin typeface="Abel"/>
                          <a:ea typeface="Abel"/>
                          <a:cs typeface="Abel"/>
                          <a:sym typeface="Abel"/>
                        </a:rPr>
                        <a:t>fdallaserra</a:t>
                      </a:r>
                      <a:endParaRPr sz="1200">
                        <a:solidFill>
                          <a:schemeClr val="accent3"/>
                        </a:solidFill>
                        <a:latin typeface="Abel"/>
                        <a:ea typeface="Abel"/>
                        <a:cs typeface="Abel"/>
                        <a:sym typeface="Abel"/>
                      </a:endParaRPr>
                    </a:p>
                  </a:txBody>
                  <a:tcPr marL="47625" marR="47625" marT="0" marB="0" anchor="ctr">
                    <a:lnL w="9425" cap="flat" cmpd="sng">
                      <a:solidFill>
                        <a:schemeClr val="accent3"/>
                      </a:solidFill>
                      <a:prstDash val="solid"/>
                      <a:round/>
                      <a:headEnd type="none" w="sm" len="sm"/>
                      <a:tailEnd type="none" w="sm" len="sm"/>
                    </a:lnL>
                    <a:lnR w="9425" cap="flat" cmpd="sng">
                      <a:solidFill>
                        <a:schemeClr val="accent3"/>
                      </a:solidFill>
                      <a:prstDash val="solid"/>
                      <a:round/>
                      <a:headEnd type="none" w="sm" len="sm"/>
                      <a:tailEnd type="none" w="sm" len="sm"/>
                    </a:lnR>
                    <a:lnT w="9425" cap="flat" cmpd="sng">
                      <a:solidFill>
                        <a:schemeClr val="accent3"/>
                      </a:solidFill>
                      <a:prstDash val="solid"/>
                      <a:round/>
                      <a:headEnd type="none" w="sm" len="sm"/>
                      <a:tailEnd type="none" w="sm" len="sm"/>
                    </a:lnT>
                    <a:lnB w="9425" cap="flat" cmpd="sng">
                      <a:solidFill>
                        <a:schemeClr val="accent3"/>
                      </a:solidFill>
                      <a:prstDash val="solid"/>
                      <a:round/>
                      <a:headEnd type="none" w="sm" len="sm"/>
                      <a:tailEnd type="none" w="sm" len="sm"/>
                    </a:lnB>
                  </a:tcPr>
                </a:tc>
                <a:tc>
                  <a:txBody>
                    <a:bodyPr/>
                    <a:lstStyle/>
                    <a:p>
                      <a:pPr marL="0" lvl="0" indent="0" algn="ctr" rtl="0">
                        <a:lnSpc>
                          <a:spcPct val="100000"/>
                        </a:lnSpc>
                        <a:spcBef>
                          <a:spcPts val="1100"/>
                        </a:spcBef>
                        <a:spcAft>
                          <a:spcPts val="1100"/>
                        </a:spcAft>
                        <a:buNone/>
                      </a:pPr>
                      <a:r>
                        <a:rPr lang="en" sz="1200">
                          <a:solidFill>
                            <a:schemeClr val="accent3"/>
                          </a:solidFill>
                          <a:latin typeface="Abel"/>
                          <a:ea typeface="Abel"/>
                          <a:cs typeface="Abel"/>
                          <a:sym typeface="Abel"/>
                        </a:rPr>
                        <a:t>0.450532</a:t>
                      </a:r>
                      <a:endParaRPr sz="1200">
                        <a:solidFill>
                          <a:schemeClr val="accent3"/>
                        </a:solidFill>
                        <a:latin typeface="Abel"/>
                        <a:ea typeface="Abel"/>
                        <a:cs typeface="Abel"/>
                        <a:sym typeface="Abel"/>
                      </a:endParaRPr>
                    </a:p>
                  </a:txBody>
                  <a:tcPr marL="47625" marR="47625" marT="0" marB="0" anchor="ctr">
                    <a:lnL w="9425" cap="flat" cmpd="sng">
                      <a:solidFill>
                        <a:schemeClr val="accent3"/>
                      </a:solidFill>
                      <a:prstDash val="solid"/>
                      <a:round/>
                      <a:headEnd type="none" w="sm" len="sm"/>
                      <a:tailEnd type="none" w="sm" len="sm"/>
                    </a:lnL>
                    <a:lnR w="9425" cap="flat" cmpd="sng">
                      <a:solidFill>
                        <a:schemeClr val="accent3"/>
                      </a:solidFill>
                      <a:prstDash val="solid"/>
                      <a:round/>
                      <a:headEnd type="none" w="sm" len="sm"/>
                      <a:tailEnd type="none" w="sm" len="sm"/>
                    </a:lnR>
                    <a:lnT w="9425" cap="flat" cmpd="sng">
                      <a:solidFill>
                        <a:schemeClr val="accent3"/>
                      </a:solidFill>
                      <a:prstDash val="solid"/>
                      <a:round/>
                      <a:headEnd type="none" w="sm" len="sm"/>
                      <a:tailEnd type="none" w="sm" len="sm"/>
                    </a:lnT>
                    <a:lnB w="9425" cap="flat" cmpd="sng">
                      <a:solidFill>
                        <a:schemeClr val="accent3"/>
                      </a:solidFill>
                      <a:prstDash val="solid"/>
                      <a:round/>
                      <a:headEnd type="none" w="sm" len="sm"/>
                      <a:tailEnd type="none" w="sm" len="sm"/>
                    </a:lnB>
                  </a:tcPr>
                </a:tc>
                <a:tc>
                  <a:txBody>
                    <a:bodyPr/>
                    <a:lstStyle/>
                    <a:p>
                      <a:pPr marL="0" lvl="0" indent="0" algn="ctr" rtl="0">
                        <a:lnSpc>
                          <a:spcPct val="100000"/>
                        </a:lnSpc>
                        <a:spcBef>
                          <a:spcPts val="1100"/>
                        </a:spcBef>
                        <a:spcAft>
                          <a:spcPts val="1100"/>
                        </a:spcAft>
                        <a:buNone/>
                      </a:pPr>
                      <a:r>
                        <a:rPr lang="en" sz="1200">
                          <a:solidFill>
                            <a:schemeClr val="accent3"/>
                          </a:solidFill>
                          <a:latin typeface="Abel"/>
                          <a:ea typeface="Abel"/>
                          <a:cs typeface="Abel"/>
                          <a:sym typeface="Abel"/>
                        </a:rPr>
                        <a:t>0.822240</a:t>
                      </a:r>
                      <a:endParaRPr sz="1200">
                        <a:solidFill>
                          <a:schemeClr val="accent3"/>
                        </a:solidFill>
                        <a:latin typeface="Abel"/>
                        <a:ea typeface="Abel"/>
                        <a:cs typeface="Abel"/>
                        <a:sym typeface="Abel"/>
                      </a:endParaRPr>
                    </a:p>
                  </a:txBody>
                  <a:tcPr marL="47625" marR="47625" marT="0" marB="0" anchor="ctr">
                    <a:lnL w="9425" cap="flat" cmpd="sng">
                      <a:solidFill>
                        <a:schemeClr val="accent3"/>
                      </a:solidFill>
                      <a:prstDash val="solid"/>
                      <a:round/>
                      <a:headEnd type="none" w="sm" len="sm"/>
                      <a:tailEnd type="none" w="sm" len="sm"/>
                    </a:lnL>
                    <a:lnR w="9425" cap="flat" cmpd="sng">
                      <a:solidFill>
                        <a:schemeClr val="accent3"/>
                      </a:solidFill>
                      <a:prstDash val="solid"/>
                      <a:round/>
                      <a:headEnd type="none" w="sm" len="sm"/>
                      <a:tailEnd type="none" w="sm" len="sm"/>
                    </a:lnR>
                    <a:lnT w="9425" cap="flat" cmpd="sng">
                      <a:solidFill>
                        <a:schemeClr val="accent3"/>
                      </a:solidFill>
                      <a:prstDash val="solid"/>
                      <a:round/>
                      <a:headEnd type="none" w="sm" len="sm"/>
                      <a:tailEnd type="none" w="sm" len="sm"/>
                    </a:lnT>
                    <a:lnB w="9425" cap="flat" cmpd="sng">
                      <a:solidFill>
                        <a:schemeClr val="accent3"/>
                      </a:solidFill>
                      <a:prstDash val="solid"/>
                      <a:round/>
                      <a:headEnd type="none" w="sm" len="sm"/>
                      <a:tailEnd type="none" w="sm" len="sm"/>
                    </a:lnB>
                  </a:tcPr>
                </a:tc>
                <a:extLst>
                  <a:ext uri="{0D108BD9-81ED-4DB2-BD59-A6C34878D82A}">
                    <a16:rowId xmlns:a16="http://schemas.microsoft.com/office/drawing/2014/main" val="10002"/>
                  </a:ext>
                </a:extLst>
              </a:tr>
              <a:tr h="332725">
                <a:tc>
                  <a:txBody>
                    <a:bodyPr/>
                    <a:lstStyle/>
                    <a:p>
                      <a:pPr marL="0" lvl="0" indent="0" algn="ctr" rtl="0">
                        <a:lnSpc>
                          <a:spcPct val="100000"/>
                        </a:lnSpc>
                        <a:spcBef>
                          <a:spcPts val="1100"/>
                        </a:spcBef>
                        <a:spcAft>
                          <a:spcPts val="1100"/>
                        </a:spcAft>
                        <a:buNone/>
                      </a:pPr>
                      <a:r>
                        <a:rPr lang="en" sz="1200">
                          <a:solidFill>
                            <a:schemeClr val="accent3"/>
                          </a:solidFill>
                          <a:latin typeface="Abel"/>
                          <a:ea typeface="Abel"/>
                          <a:cs typeface="Abel"/>
                          <a:sym typeface="Abel"/>
                        </a:rPr>
                        <a:t>3</a:t>
                      </a:r>
                      <a:endParaRPr sz="1200">
                        <a:solidFill>
                          <a:schemeClr val="accent3"/>
                        </a:solidFill>
                        <a:latin typeface="Abel"/>
                        <a:ea typeface="Abel"/>
                        <a:cs typeface="Abel"/>
                        <a:sym typeface="Abel"/>
                      </a:endParaRPr>
                    </a:p>
                  </a:txBody>
                  <a:tcPr marL="47625" marR="47625" marT="0" marB="0" anchor="ctr">
                    <a:lnL w="9425" cap="flat" cmpd="sng">
                      <a:solidFill>
                        <a:schemeClr val="accent3"/>
                      </a:solidFill>
                      <a:prstDash val="solid"/>
                      <a:round/>
                      <a:headEnd type="none" w="sm" len="sm"/>
                      <a:tailEnd type="none" w="sm" len="sm"/>
                    </a:lnL>
                    <a:lnR w="9425" cap="flat" cmpd="sng">
                      <a:solidFill>
                        <a:schemeClr val="accent3"/>
                      </a:solidFill>
                      <a:prstDash val="solid"/>
                      <a:round/>
                      <a:headEnd type="none" w="sm" len="sm"/>
                      <a:tailEnd type="none" w="sm" len="sm"/>
                    </a:lnR>
                    <a:lnT w="9425" cap="flat" cmpd="sng">
                      <a:solidFill>
                        <a:schemeClr val="accent3"/>
                      </a:solidFill>
                      <a:prstDash val="solid"/>
                      <a:round/>
                      <a:headEnd type="none" w="sm" len="sm"/>
                      <a:tailEnd type="none" w="sm" len="sm"/>
                    </a:lnT>
                    <a:lnB w="9425" cap="flat" cmpd="sng">
                      <a:solidFill>
                        <a:schemeClr val="accent3"/>
                      </a:solidFill>
                      <a:prstDash val="solid"/>
                      <a:round/>
                      <a:headEnd type="none" w="sm" len="sm"/>
                      <a:tailEnd type="none" w="sm" len="sm"/>
                    </a:lnB>
                  </a:tcPr>
                </a:tc>
                <a:tc>
                  <a:txBody>
                    <a:bodyPr/>
                    <a:lstStyle/>
                    <a:p>
                      <a:pPr marL="0" lvl="0" indent="0" algn="ctr" rtl="0">
                        <a:lnSpc>
                          <a:spcPct val="100000"/>
                        </a:lnSpc>
                        <a:spcBef>
                          <a:spcPts val="1100"/>
                        </a:spcBef>
                        <a:spcAft>
                          <a:spcPts val="1100"/>
                        </a:spcAft>
                        <a:buNone/>
                      </a:pPr>
                      <a:r>
                        <a:rPr lang="en" sz="1200">
                          <a:solidFill>
                            <a:schemeClr val="accent3"/>
                          </a:solidFill>
                          <a:latin typeface="Abel"/>
                          <a:ea typeface="Abel"/>
                          <a:cs typeface="Abel"/>
                          <a:sym typeface="Abel"/>
                        </a:rPr>
                        <a:t>CSIRO</a:t>
                      </a:r>
                      <a:endParaRPr sz="1200">
                        <a:solidFill>
                          <a:schemeClr val="accent3"/>
                        </a:solidFill>
                        <a:latin typeface="Abel"/>
                        <a:ea typeface="Abel"/>
                        <a:cs typeface="Abel"/>
                        <a:sym typeface="Abel"/>
                      </a:endParaRPr>
                    </a:p>
                  </a:txBody>
                  <a:tcPr marL="47625" marR="47625" marT="0" marB="0" anchor="ctr">
                    <a:lnL w="9425" cap="flat" cmpd="sng">
                      <a:solidFill>
                        <a:schemeClr val="accent3"/>
                      </a:solidFill>
                      <a:prstDash val="solid"/>
                      <a:round/>
                      <a:headEnd type="none" w="sm" len="sm"/>
                      <a:tailEnd type="none" w="sm" len="sm"/>
                    </a:lnL>
                    <a:lnR w="9425" cap="flat" cmpd="sng">
                      <a:solidFill>
                        <a:schemeClr val="accent3"/>
                      </a:solidFill>
                      <a:prstDash val="solid"/>
                      <a:round/>
                      <a:headEnd type="none" w="sm" len="sm"/>
                      <a:tailEnd type="none" w="sm" len="sm"/>
                    </a:lnR>
                    <a:lnT w="9425" cap="flat" cmpd="sng">
                      <a:solidFill>
                        <a:schemeClr val="accent3"/>
                      </a:solidFill>
                      <a:prstDash val="solid"/>
                      <a:round/>
                      <a:headEnd type="none" w="sm" len="sm"/>
                      <a:tailEnd type="none" w="sm" len="sm"/>
                    </a:lnT>
                    <a:lnB w="9425" cap="flat" cmpd="sng">
                      <a:solidFill>
                        <a:schemeClr val="accent3"/>
                      </a:solidFill>
                      <a:prstDash val="solid"/>
                      <a:round/>
                      <a:headEnd type="none" w="sm" len="sm"/>
                      <a:tailEnd type="none" w="sm" len="sm"/>
                    </a:lnB>
                  </a:tcPr>
                </a:tc>
                <a:tc>
                  <a:txBody>
                    <a:bodyPr/>
                    <a:lstStyle/>
                    <a:p>
                      <a:pPr marL="0" lvl="0" indent="0" algn="ctr" rtl="0">
                        <a:lnSpc>
                          <a:spcPct val="100000"/>
                        </a:lnSpc>
                        <a:spcBef>
                          <a:spcPts val="1100"/>
                        </a:spcBef>
                        <a:spcAft>
                          <a:spcPts val="1100"/>
                        </a:spcAft>
                        <a:buNone/>
                      </a:pPr>
                      <a:r>
                        <a:rPr lang="en" sz="1200">
                          <a:solidFill>
                            <a:schemeClr val="accent3"/>
                          </a:solidFill>
                          <a:latin typeface="Abel"/>
                          <a:ea typeface="Abel"/>
                          <a:cs typeface="Abel"/>
                          <a:sym typeface="Abel"/>
                        </a:rPr>
                        <a:t>0.447134</a:t>
                      </a:r>
                      <a:endParaRPr sz="1200">
                        <a:solidFill>
                          <a:schemeClr val="accent3"/>
                        </a:solidFill>
                        <a:latin typeface="Abel"/>
                        <a:ea typeface="Abel"/>
                        <a:cs typeface="Abel"/>
                        <a:sym typeface="Abel"/>
                      </a:endParaRPr>
                    </a:p>
                  </a:txBody>
                  <a:tcPr marL="47625" marR="47625" marT="0" marB="0" anchor="ctr">
                    <a:lnL w="9425" cap="flat" cmpd="sng">
                      <a:solidFill>
                        <a:schemeClr val="accent3"/>
                      </a:solidFill>
                      <a:prstDash val="solid"/>
                      <a:round/>
                      <a:headEnd type="none" w="sm" len="sm"/>
                      <a:tailEnd type="none" w="sm" len="sm"/>
                    </a:lnL>
                    <a:lnR w="9425" cap="flat" cmpd="sng">
                      <a:solidFill>
                        <a:schemeClr val="accent3"/>
                      </a:solidFill>
                      <a:prstDash val="solid"/>
                      <a:round/>
                      <a:headEnd type="none" w="sm" len="sm"/>
                      <a:tailEnd type="none" w="sm" len="sm"/>
                    </a:lnR>
                    <a:lnT w="9425" cap="flat" cmpd="sng">
                      <a:solidFill>
                        <a:schemeClr val="accent3"/>
                      </a:solidFill>
                      <a:prstDash val="solid"/>
                      <a:round/>
                      <a:headEnd type="none" w="sm" len="sm"/>
                      <a:tailEnd type="none" w="sm" len="sm"/>
                    </a:lnT>
                    <a:lnB w="9425" cap="flat" cmpd="sng">
                      <a:solidFill>
                        <a:schemeClr val="accent3"/>
                      </a:solidFill>
                      <a:prstDash val="solid"/>
                      <a:round/>
                      <a:headEnd type="none" w="sm" len="sm"/>
                      <a:tailEnd type="none" w="sm" len="sm"/>
                    </a:lnB>
                  </a:tcPr>
                </a:tc>
                <a:tc>
                  <a:txBody>
                    <a:bodyPr/>
                    <a:lstStyle/>
                    <a:p>
                      <a:pPr marL="0" lvl="0" indent="0" algn="ctr" rtl="0">
                        <a:lnSpc>
                          <a:spcPct val="100000"/>
                        </a:lnSpc>
                        <a:spcBef>
                          <a:spcPts val="1100"/>
                        </a:spcBef>
                        <a:spcAft>
                          <a:spcPts val="1100"/>
                        </a:spcAft>
                        <a:buNone/>
                      </a:pPr>
                      <a:r>
                        <a:rPr lang="en" sz="1200">
                          <a:solidFill>
                            <a:schemeClr val="accent3"/>
                          </a:solidFill>
                          <a:latin typeface="Abel"/>
                          <a:ea typeface="Abel"/>
                          <a:cs typeface="Abel"/>
                          <a:sym typeface="Abel"/>
                        </a:rPr>
                        <a:t>0.793645</a:t>
                      </a:r>
                      <a:endParaRPr sz="1200">
                        <a:solidFill>
                          <a:schemeClr val="accent3"/>
                        </a:solidFill>
                        <a:latin typeface="Abel"/>
                        <a:ea typeface="Abel"/>
                        <a:cs typeface="Abel"/>
                        <a:sym typeface="Abel"/>
                      </a:endParaRPr>
                    </a:p>
                  </a:txBody>
                  <a:tcPr marL="47625" marR="47625" marT="0" marB="0" anchor="ctr">
                    <a:lnL w="9425" cap="flat" cmpd="sng">
                      <a:solidFill>
                        <a:schemeClr val="accent3"/>
                      </a:solidFill>
                      <a:prstDash val="solid"/>
                      <a:round/>
                      <a:headEnd type="none" w="sm" len="sm"/>
                      <a:tailEnd type="none" w="sm" len="sm"/>
                    </a:lnL>
                    <a:lnR w="9425" cap="flat" cmpd="sng">
                      <a:solidFill>
                        <a:schemeClr val="accent3"/>
                      </a:solidFill>
                      <a:prstDash val="solid"/>
                      <a:round/>
                      <a:headEnd type="none" w="sm" len="sm"/>
                      <a:tailEnd type="none" w="sm" len="sm"/>
                    </a:lnR>
                    <a:lnT w="9425" cap="flat" cmpd="sng">
                      <a:solidFill>
                        <a:schemeClr val="accent3"/>
                      </a:solidFill>
                      <a:prstDash val="solid"/>
                      <a:round/>
                      <a:headEnd type="none" w="sm" len="sm"/>
                      <a:tailEnd type="none" w="sm" len="sm"/>
                    </a:lnT>
                    <a:lnB w="9425" cap="flat" cmpd="sng">
                      <a:solidFill>
                        <a:schemeClr val="accent3"/>
                      </a:solidFill>
                      <a:prstDash val="solid"/>
                      <a:round/>
                      <a:headEnd type="none" w="sm" len="sm"/>
                      <a:tailEnd type="none" w="sm" len="sm"/>
                    </a:lnB>
                  </a:tcPr>
                </a:tc>
                <a:extLst>
                  <a:ext uri="{0D108BD9-81ED-4DB2-BD59-A6C34878D82A}">
                    <a16:rowId xmlns:a16="http://schemas.microsoft.com/office/drawing/2014/main" val="10003"/>
                  </a:ext>
                </a:extLst>
              </a:tr>
              <a:tr h="332725">
                <a:tc>
                  <a:txBody>
                    <a:bodyPr/>
                    <a:lstStyle/>
                    <a:p>
                      <a:pPr marL="0" lvl="0" indent="0" algn="ctr" rtl="0">
                        <a:lnSpc>
                          <a:spcPct val="100000"/>
                        </a:lnSpc>
                        <a:spcBef>
                          <a:spcPts val="1100"/>
                        </a:spcBef>
                        <a:spcAft>
                          <a:spcPts val="1100"/>
                        </a:spcAft>
                        <a:buNone/>
                      </a:pPr>
                      <a:r>
                        <a:rPr lang="en" sz="1200">
                          <a:solidFill>
                            <a:schemeClr val="accent3"/>
                          </a:solidFill>
                          <a:latin typeface="Abel"/>
                          <a:ea typeface="Abel"/>
                          <a:cs typeface="Abel"/>
                          <a:sym typeface="Abel"/>
                        </a:rPr>
                        <a:t>4</a:t>
                      </a:r>
                      <a:endParaRPr sz="1200">
                        <a:solidFill>
                          <a:schemeClr val="accent3"/>
                        </a:solidFill>
                        <a:latin typeface="Abel"/>
                        <a:ea typeface="Abel"/>
                        <a:cs typeface="Abel"/>
                        <a:sym typeface="Abel"/>
                      </a:endParaRPr>
                    </a:p>
                  </a:txBody>
                  <a:tcPr marL="47625" marR="47625" marT="0" marB="0" anchor="ctr">
                    <a:lnL w="9425" cap="flat" cmpd="sng">
                      <a:solidFill>
                        <a:schemeClr val="accent3"/>
                      </a:solidFill>
                      <a:prstDash val="solid"/>
                      <a:round/>
                      <a:headEnd type="none" w="sm" len="sm"/>
                      <a:tailEnd type="none" w="sm" len="sm"/>
                    </a:lnL>
                    <a:lnR w="9425" cap="flat" cmpd="sng">
                      <a:solidFill>
                        <a:schemeClr val="accent3"/>
                      </a:solidFill>
                      <a:prstDash val="solid"/>
                      <a:round/>
                      <a:headEnd type="none" w="sm" len="sm"/>
                      <a:tailEnd type="none" w="sm" len="sm"/>
                    </a:lnR>
                    <a:lnT w="9425" cap="flat" cmpd="sng">
                      <a:solidFill>
                        <a:schemeClr val="accent3"/>
                      </a:solidFill>
                      <a:prstDash val="solid"/>
                      <a:round/>
                      <a:headEnd type="none" w="sm" len="sm"/>
                      <a:tailEnd type="none" w="sm" len="sm"/>
                    </a:lnT>
                    <a:lnB w="9425" cap="flat" cmpd="sng">
                      <a:solidFill>
                        <a:schemeClr val="accent3"/>
                      </a:solidFill>
                      <a:prstDash val="solid"/>
                      <a:round/>
                      <a:headEnd type="none" w="sm" len="sm"/>
                      <a:tailEnd type="none" w="sm" len="sm"/>
                    </a:lnB>
                  </a:tcPr>
                </a:tc>
                <a:tc>
                  <a:txBody>
                    <a:bodyPr/>
                    <a:lstStyle/>
                    <a:p>
                      <a:pPr marL="0" lvl="0" indent="0" algn="ctr" rtl="0">
                        <a:lnSpc>
                          <a:spcPct val="100000"/>
                        </a:lnSpc>
                        <a:spcBef>
                          <a:spcPts val="1100"/>
                        </a:spcBef>
                        <a:spcAft>
                          <a:spcPts val="1100"/>
                        </a:spcAft>
                        <a:buNone/>
                      </a:pPr>
                      <a:r>
                        <a:rPr lang="en" sz="1200">
                          <a:solidFill>
                            <a:schemeClr val="accent3"/>
                          </a:solidFill>
                          <a:latin typeface="Abel"/>
                          <a:ea typeface="Abel"/>
                          <a:cs typeface="Abel"/>
                          <a:sym typeface="Abel"/>
                        </a:rPr>
                        <a:t>eecs-kth</a:t>
                      </a:r>
                      <a:endParaRPr sz="1200">
                        <a:solidFill>
                          <a:schemeClr val="accent3"/>
                        </a:solidFill>
                        <a:latin typeface="Abel"/>
                        <a:ea typeface="Abel"/>
                        <a:cs typeface="Abel"/>
                        <a:sym typeface="Abel"/>
                      </a:endParaRPr>
                    </a:p>
                  </a:txBody>
                  <a:tcPr marL="47625" marR="47625" marT="0" marB="0" anchor="ctr">
                    <a:lnL w="9425" cap="flat" cmpd="sng">
                      <a:solidFill>
                        <a:schemeClr val="accent3"/>
                      </a:solidFill>
                      <a:prstDash val="solid"/>
                      <a:round/>
                      <a:headEnd type="none" w="sm" len="sm"/>
                      <a:tailEnd type="none" w="sm" len="sm"/>
                    </a:lnL>
                    <a:lnR w="9425" cap="flat" cmpd="sng">
                      <a:solidFill>
                        <a:schemeClr val="accent3"/>
                      </a:solidFill>
                      <a:prstDash val="solid"/>
                      <a:round/>
                      <a:headEnd type="none" w="sm" len="sm"/>
                      <a:tailEnd type="none" w="sm" len="sm"/>
                    </a:lnR>
                    <a:lnT w="9425" cap="flat" cmpd="sng">
                      <a:solidFill>
                        <a:schemeClr val="accent3"/>
                      </a:solidFill>
                      <a:prstDash val="solid"/>
                      <a:round/>
                      <a:headEnd type="none" w="sm" len="sm"/>
                      <a:tailEnd type="none" w="sm" len="sm"/>
                    </a:lnT>
                    <a:lnB w="9425" cap="flat" cmpd="sng">
                      <a:solidFill>
                        <a:schemeClr val="accent3"/>
                      </a:solidFill>
                      <a:prstDash val="solid"/>
                      <a:round/>
                      <a:headEnd type="none" w="sm" len="sm"/>
                      <a:tailEnd type="none" w="sm" len="sm"/>
                    </a:lnB>
                  </a:tcPr>
                </a:tc>
                <a:tc>
                  <a:txBody>
                    <a:bodyPr/>
                    <a:lstStyle/>
                    <a:p>
                      <a:pPr marL="0" lvl="0" indent="0" algn="ctr" rtl="0">
                        <a:lnSpc>
                          <a:spcPct val="100000"/>
                        </a:lnSpc>
                        <a:spcBef>
                          <a:spcPts val="1100"/>
                        </a:spcBef>
                        <a:spcAft>
                          <a:spcPts val="1100"/>
                        </a:spcAft>
                        <a:buNone/>
                      </a:pPr>
                      <a:r>
                        <a:rPr lang="en" sz="1200">
                          <a:solidFill>
                            <a:schemeClr val="accent3"/>
                          </a:solidFill>
                          <a:latin typeface="Abel"/>
                          <a:ea typeface="Abel"/>
                          <a:cs typeface="Abel"/>
                          <a:sym typeface="Abel"/>
                        </a:rPr>
                        <a:t>0.436013</a:t>
                      </a:r>
                      <a:endParaRPr sz="1200">
                        <a:solidFill>
                          <a:schemeClr val="accent3"/>
                        </a:solidFill>
                        <a:latin typeface="Abel"/>
                        <a:ea typeface="Abel"/>
                        <a:cs typeface="Abel"/>
                        <a:sym typeface="Abel"/>
                      </a:endParaRPr>
                    </a:p>
                  </a:txBody>
                  <a:tcPr marL="47625" marR="47625" marT="0" marB="0" anchor="ctr">
                    <a:lnL w="9425" cap="flat" cmpd="sng">
                      <a:solidFill>
                        <a:schemeClr val="accent3"/>
                      </a:solidFill>
                      <a:prstDash val="solid"/>
                      <a:round/>
                      <a:headEnd type="none" w="sm" len="sm"/>
                      <a:tailEnd type="none" w="sm" len="sm"/>
                    </a:lnL>
                    <a:lnR w="9425" cap="flat" cmpd="sng">
                      <a:solidFill>
                        <a:schemeClr val="accent3"/>
                      </a:solidFill>
                      <a:prstDash val="solid"/>
                      <a:round/>
                      <a:headEnd type="none" w="sm" len="sm"/>
                      <a:tailEnd type="none" w="sm" len="sm"/>
                    </a:lnR>
                    <a:lnT w="9425" cap="flat" cmpd="sng">
                      <a:solidFill>
                        <a:schemeClr val="accent3"/>
                      </a:solidFill>
                      <a:prstDash val="solid"/>
                      <a:round/>
                      <a:headEnd type="none" w="sm" len="sm"/>
                      <a:tailEnd type="none" w="sm" len="sm"/>
                    </a:lnT>
                    <a:lnB w="9425" cap="flat" cmpd="sng">
                      <a:solidFill>
                        <a:schemeClr val="accent3"/>
                      </a:solidFill>
                      <a:prstDash val="solid"/>
                      <a:round/>
                      <a:headEnd type="none" w="sm" len="sm"/>
                      <a:tailEnd type="none" w="sm" len="sm"/>
                    </a:lnB>
                  </a:tcPr>
                </a:tc>
                <a:tc>
                  <a:txBody>
                    <a:bodyPr/>
                    <a:lstStyle/>
                    <a:p>
                      <a:pPr marL="0" lvl="0" indent="0" algn="ctr" rtl="0">
                        <a:lnSpc>
                          <a:spcPct val="100000"/>
                        </a:lnSpc>
                        <a:spcBef>
                          <a:spcPts val="1100"/>
                        </a:spcBef>
                        <a:spcAft>
                          <a:spcPts val="1100"/>
                        </a:spcAft>
                        <a:buNone/>
                      </a:pPr>
                      <a:r>
                        <a:rPr lang="en" sz="1200">
                          <a:solidFill>
                            <a:schemeClr val="accent3"/>
                          </a:solidFill>
                          <a:latin typeface="Abel"/>
                          <a:ea typeface="Abel"/>
                          <a:cs typeface="Abel"/>
                          <a:sym typeface="Abel"/>
                        </a:rPr>
                        <a:t>0.854593</a:t>
                      </a:r>
                      <a:endParaRPr sz="1200">
                        <a:solidFill>
                          <a:schemeClr val="accent3"/>
                        </a:solidFill>
                        <a:latin typeface="Abel"/>
                        <a:ea typeface="Abel"/>
                        <a:cs typeface="Abel"/>
                        <a:sym typeface="Abel"/>
                      </a:endParaRPr>
                    </a:p>
                  </a:txBody>
                  <a:tcPr marL="47625" marR="47625" marT="0" marB="0" anchor="ctr">
                    <a:lnL w="9425" cap="flat" cmpd="sng">
                      <a:solidFill>
                        <a:schemeClr val="accent3"/>
                      </a:solidFill>
                      <a:prstDash val="solid"/>
                      <a:round/>
                      <a:headEnd type="none" w="sm" len="sm"/>
                      <a:tailEnd type="none" w="sm" len="sm"/>
                    </a:lnL>
                    <a:lnR w="9425" cap="flat" cmpd="sng">
                      <a:solidFill>
                        <a:schemeClr val="accent3"/>
                      </a:solidFill>
                      <a:prstDash val="solid"/>
                      <a:round/>
                      <a:headEnd type="none" w="sm" len="sm"/>
                      <a:tailEnd type="none" w="sm" len="sm"/>
                    </a:lnR>
                    <a:lnT w="9425" cap="flat" cmpd="sng">
                      <a:solidFill>
                        <a:schemeClr val="accent3"/>
                      </a:solidFill>
                      <a:prstDash val="solid"/>
                      <a:round/>
                      <a:headEnd type="none" w="sm" len="sm"/>
                      <a:tailEnd type="none" w="sm" len="sm"/>
                    </a:lnT>
                    <a:lnB w="9425" cap="flat" cmpd="sng">
                      <a:solidFill>
                        <a:schemeClr val="accent3"/>
                      </a:solidFill>
                      <a:prstDash val="solid"/>
                      <a:round/>
                      <a:headEnd type="none" w="sm" len="sm"/>
                      <a:tailEnd type="none" w="sm" len="sm"/>
                    </a:lnB>
                  </a:tcPr>
                </a:tc>
                <a:extLst>
                  <a:ext uri="{0D108BD9-81ED-4DB2-BD59-A6C34878D82A}">
                    <a16:rowId xmlns:a16="http://schemas.microsoft.com/office/drawing/2014/main" val="10004"/>
                  </a:ext>
                </a:extLst>
              </a:tr>
              <a:tr h="332725">
                <a:tc>
                  <a:txBody>
                    <a:bodyPr/>
                    <a:lstStyle/>
                    <a:p>
                      <a:pPr marL="0" lvl="0" indent="0" algn="ctr" rtl="0">
                        <a:lnSpc>
                          <a:spcPct val="100000"/>
                        </a:lnSpc>
                        <a:spcBef>
                          <a:spcPts val="1100"/>
                        </a:spcBef>
                        <a:spcAft>
                          <a:spcPts val="1100"/>
                        </a:spcAft>
                        <a:buNone/>
                      </a:pPr>
                      <a:r>
                        <a:rPr lang="en" sz="1200">
                          <a:solidFill>
                            <a:schemeClr val="accent3"/>
                          </a:solidFill>
                          <a:latin typeface="Abel"/>
                          <a:ea typeface="Abel"/>
                          <a:cs typeface="Abel"/>
                          <a:sym typeface="Abel"/>
                        </a:rPr>
                        <a:t>5</a:t>
                      </a:r>
                      <a:endParaRPr sz="1200">
                        <a:solidFill>
                          <a:schemeClr val="accent3"/>
                        </a:solidFill>
                        <a:latin typeface="Abel"/>
                        <a:ea typeface="Abel"/>
                        <a:cs typeface="Abel"/>
                        <a:sym typeface="Abel"/>
                      </a:endParaRPr>
                    </a:p>
                  </a:txBody>
                  <a:tcPr marL="47625" marR="47625" marT="0" marB="0" anchor="ctr">
                    <a:lnL w="9425" cap="flat" cmpd="sng">
                      <a:solidFill>
                        <a:schemeClr val="accent3"/>
                      </a:solidFill>
                      <a:prstDash val="solid"/>
                      <a:round/>
                      <a:headEnd type="none" w="sm" len="sm"/>
                      <a:tailEnd type="none" w="sm" len="sm"/>
                    </a:lnL>
                    <a:lnR w="9425" cap="flat" cmpd="sng">
                      <a:solidFill>
                        <a:schemeClr val="accent3"/>
                      </a:solidFill>
                      <a:prstDash val="solid"/>
                      <a:round/>
                      <a:headEnd type="none" w="sm" len="sm"/>
                      <a:tailEnd type="none" w="sm" len="sm"/>
                    </a:lnR>
                    <a:lnT w="9425" cap="flat" cmpd="sng">
                      <a:solidFill>
                        <a:schemeClr val="accent3"/>
                      </a:solidFill>
                      <a:prstDash val="solid"/>
                      <a:round/>
                      <a:headEnd type="none" w="sm" len="sm"/>
                      <a:tailEnd type="none" w="sm" len="sm"/>
                    </a:lnT>
                    <a:lnB w="9425" cap="flat" cmpd="sng">
                      <a:solidFill>
                        <a:schemeClr val="accent3"/>
                      </a:solidFill>
                      <a:prstDash val="solid"/>
                      <a:round/>
                      <a:headEnd type="none" w="sm" len="sm"/>
                      <a:tailEnd type="none" w="sm" len="sm"/>
                    </a:lnB>
                  </a:tcPr>
                </a:tc>
                <a:tc>
                  <a:txBody>
                    <a:bodyPr/>
                    <a:lstStyle/>
                    <a:p>
                      <a:pPr marL="0" lvl="0" indent="0" algn="ctr" rtl="0">
                        <a:lnSpc>
                          <a:spcPct val="100000"/>
                        </a:lnSpc>
                        <a:spcBef>
                          <a:spcPts val="1100"/>
                        </a:spcBef>
                        <a:spcAft>
                          <a:spcPts val="1100"/>
                        </a:spcAft>
                        <a:buNone/>
                      </a:pPr>
                      <a:r>
                        <a:rPr lang="en" sz="1200">
                          <a:solidFill>
                            <a:schemeClr val="accent3"/>
                          </a:solidFill>
                          <a:latin typeface="Abel"/>
                          <a:ea typeface="Abel"/>
                          <a:cs typeface="Abel"/>
                          <a:sym typeface="Abel"/>
                        </a:rPr>
                        <a:t>vcmi</a:t>
                      </a:r>
                      <a:endParaRPr sz="1200">
                        <a:solidFill>
                          <a:schemeClr val="accent3"/>
                        </a:solidFill>
                        <a:latin typeface="Abel"/>
                        <a:ea typeface="Abel"/>
                        <a:cs typeface="Abel"/>
                        <a:sym typeface="Abel"/>
                      </a:endParaRPr>
                    </a:p>
                  </a:txBody>
                  <a:tcPr marL="47625" marR="47625" marT="0" marB="0" anchor="ctr">
                    <a:lnL w="9425" cap="flat" cmpd="sng">
                      <a:solidFill>
                        <a:schemeClr val="accent3"/>
                      </a:solidFill>
                      <a:prstDash val="solid"/>
                      <a:round/>
                      <a:headEnd type="none" w="sm" len="sm"/>
                      <a:tailEnd type="none" w="sm" len="sm"/>
                    </a:lnL>
                    <a:lnR w="9425" cap="flat" cmpd="sng">
                      <a:solidFill>
                        <a:schemeClr val="accent3"/>
                      </a:solidFill>
                      <a:prstDash val="solid"/>
                      <a:round/>
                      <a:headEnd type="none" w="sm" len="sm"/>
                      <a:tailEnd type="none" w="sm" len="sm"/>
                    </a:lnR>
                    <a:lnT w="9425" cap="flat" cmpd="sng">
                      <a:solidFill>
                        <a:schemeClr val="accent3"/>
                      </a:solidFill>
                      <a:prstDash val="solid"/>
                      <a:round/>
                      <a:headEnd type="none" w="sm" len="sm"/>
                      <a:tailEnd type="none" w="sm" len="sm"/>
                    </a:lnT>
                    <a:lnB w="9425" cap="flat" cmpd="sng">
                      <a:solidFill>
                        <a:schemeClr val="accent3"/>
                      </a:solidFill>
                      <a:prstDash val="solid"/>
                      <a:round/>
                      <a:headEnd type="none" w="sm" len="sm"/>
                      <a:tailEnd type="none" w="sm" len="sm"/>
                    </a:lnB>
                  </a:tcPr>
                </a:tc>
                <a:tc>
                  <a:txBody>
                    <a:bodyPr/>
                    <a:lstStyle/>
                    <a:p>
                      <a:pPr marL="0" lvl="0" indent="0" algn="ctr" rtl="0">
                        <a:lnSpc>
                          <a:spcPct val="100000"/>
                        </a:lnSpc>
                        <a:spcBef>
                          <a:spcPts val="1100"/>
                        </a:spcBef>
                        <a:spcAft>
                          <a:spcPts val="1100"/>
                        </a:spcAft>
                        <a:buNone/>
                      </a:pPr>
                      <a:r>
                        <a:rPr lang="en" sz="1200">
                          <a:solidFill>
                            <a:schemeClr val="accent3"/>
                          </a:solidFill>
                          <a:latin typeface="Abel"/>
                          <a:ea typeface="Abel"/>
                          <a:cs typeface="Abel"/>
                          <a:sym typeface="Abel"/>
                        </a:rPr>
                        <a:t>0.432871</a:t>
                      </a:r>
                      <a:endParaRPr sz="1200">
                        <a:solidFill>
                          <a:schemeClr val="accent3"/>
                        </a:solidFill>
                        <a:latin typeface="Abel"/>
                        <a:ea typeface="Abel"/>
                        <a:cs typeface="Abel"/>
                        <a:sym typeface="Abel"/>
                      </a:endParaRPr>
                    </a:p>
                  </a:txBody>
                  <a:tcPr marL="47625" marR="47625" marT="0" marB="0" anchor="ctr">
                    <a:lnL w="9425" cap="flat" cmpd="sng">
                      <a:solidFill>
                        <a:schemeClr val="accent3"/>
                      </a:solidFill>
                      <a:prstDash val="solid"/>
                      <a:round/>
                      <a:headEnd type="none" w="sm" len="sm"/>
                      <a:tailEnd type="none" w="sm" len="sm"/>
                    </a:lnL>
                    <a:lnR w="9425" cap="flat" cmpd="sng">
                      <a:solidFill>
                        <a:schemeClr val="accent3"/>
                      </a:solidFill>
                      <a:prstDash val="solid"/>
                      <a:round/>
                      <a:headEnd type="none" w="sm" len="sm"/>
                      <a:tailEnd type="none" w="sm" len="sm"/>
                    </a:lnR>
                    <a:lnT w="9425" cap="flat" cmpd="sng">
                      <a:solidFill>
                        <a:schemeClr val="accent3"/>
                      </a:solidFill>
                      <a:prstDash val="solid"/>
                      <a:round/>
                      <a:headEnd type="none" w="sm" len="sm"/>
                      <a:tailEnd type="none" w="sm" len="sm"/>
                    </a:lnT>
                    <a:lnB w="9425" cap="flat" cmpd="sng">
                      <a:solidFill>
                        <a:schemeClr val="accent3"/>
                      </a:solidFill>
                      <a:prstDash val="solid"/>
                      <a:round/>
                      <a:headEnd type="none" w="sm" len="sm"/>
                      <a:tailEnd type="none" w="sm" len="sm"/>
                    </a:lnB>
                  </a:tcPr>
                </a:tc>
                <a:tc>
                  <a:txBody>
                    <a:bodyPr/>
                    <a:lstStyle/>
                    <a:p>
                      <a:pPr marL="0" lvl="0" indent="0" algn="ctr" rtl="0">
                        <a:lnSpc>
                          <a:spcPct val="100000"/>
                        </a:lnSpc>
                        <a:spcBef>
                          <a:spcPts val="1100"/>
                        </a:spcBef>
                        <a:spcAft>
                          <a:spcPts val="1100"/>
                        </a:spcAft>
                        <a:buNone/>
                      </a:pPr>
                      <a:r>
                        <a:rPr lang="en" sz="1200">
                          <a:solidFill>
                            <a:schemeClr val="accent3"/>
                          </a:solidFill>
                          <a:latin typeface="Abel"/>
                          <a:ea typeface="Abel"/>
                          <a:cs typeface="Abel"/>
                          <a:sym typeface="Abel"/>
                        </a:rPr>
                        <a:t>0.863373</a:t>
                      </a:r>
                      <a:endParaRPr sz="1200">
                        <a:solidFill>
                          <a:schemeClr val="accent3"/>
                        </a:solidFill>
                        <a:latin typeface="Abel"/>
                        <a:ea typeface="Abel"/>
                        <a:cs typeface="Abel"/>
                        <a:sym typeface="Abel"/>
                      </a:endParaRPr>
                    </a:p>
                  </a:txBody>
                  <a:tcPr marL="47625" marR="47625" marT="0" marB="0" anchor="ctr">
                    <a:lnL w="9425" cap="flat" cmpd="sng">
                      <a:solidFill>
                        <a:schemeClr val="accent3"/>
                      </a:solidFill>
                      <a:prstDash val="solid"/>
                      <a:round/>
                      <a:headEnd type="none" w="sm" len="sm"/>
                      <a:tailEnd type="none" w="sm" len="sm"/>
                    </a:lnL>
                    <a:lnR w="9425" cap="flat" cmpd="sng">
                      <a:solidFill>
                        <a:schemeClr val="accent3"/>
                      </a:solidFill>
                      <a:prstDash val="solid"/>
                      <a:round/>
                      <a:headEnd type="none" w="sm" len="sm"/>
                      <a:tailEnd type="none" w="sm" len="sm"/>
                    </a:lnR>
                    <a:lnT w="9425" cap="flat" cmpd="sng">
                      <a:solidFill>
                        <a:schemeClr val="accent3"/>
                      </a:solidFill>
                      <a:prstDash val="solid"/>
                      <a:round/>
                      <a:headEnd type="none" w="sm" len="sm"/>
                      <a:tailEnd type="none" w="sm" len="sm"/>
                    </a:lnT>
                    <a:lnB w="9425" cap="flat" cmpd="sng">
                      <a:solidFill>
                        <a:schemeClr val="accent3"/>
                      </a:solidFill>
                      <a:prstDash val="solid"/>
                      <a:round/>
                      <a:headEnd type="none" w="sm" len="sm"/>
                      <a:tailEnd type="none" w="sm" len="sm"/>
                    </a:lnB>
                  </a:tcPr>
                </a:tc>
                <a:extLst>
                  <a:ext uri="{0D108BD9-81ED-4DB2-BD59-A6C34878D82A}">
                    <a16:rowId xmlns:a16="http://schemas.microsoft.com/office/drawing/2014/main" val="10005"/>
                  </a:ext>
                </a:extLst>
              </a:tr>
              <a:tr h="332725">
                <a:tc>
                  <a:txBody>
                    <a:bodyPr/>
                    <a:lstStyle/>
                    <a:p>
                      <a:pPr marL="0" lvl="0" indent="0" algn="ctr" rtl="0">
                        <a:lnSpc>
                          <a:spcPct val="100000"/>
                        </a:lnSpc>
                        <a:spcBef>
                          <a:spcPts val="1100"/>
                        </a:spcBef>
                        <a:spcAft>
                          <a:spcPts val="1100"/>
                        </a:spcAft>
                        <a:buNone/>
                      </a:pPr>
                      <a:r>
                        <a:rPr lang="en" sz="1200">
                          <a:solidFill>
                            <a:schemeClr val="accent3"/>
                          </a:solidFill>
                          <a:latin typeface="Abel"/>
                          <a:ea typeface="Abel"/>
                          <a:cs typeface="Abel"/>
                          <a:sym typeface="Abel"/>
                        </a:rPr>
                        <a:t>6</a:t>
                      </a:r>
                      <a:endParaRPr sz="1200">
                        <a:solidFill>
                          <a:schemeClr val="accent3"/>
                        </a:solidFill>
                        <a:latin typeface="Abel"/>
                        <a:ea typeface="Abel"/>
                        <a:cs typeface="Abel"/>
                        <a:sym typeface="Abel"/>
                      </a:endParaRPr>
                    </a:p>
                  </a:txBody>
                  <a:tcPr marL="47625" marR="47625" marT="0" marB="0" anchor="ctr">
                    <a:lnL w="9425" cap="flat" cmpd="sng">
                      <a:solidFill>
                        <a:schemeClr val="accent3"/>
                      </a:solidFill>
                      <a:prstDash val="solid"/>
                      <a:round/>
                      <a:headEnd type="none" w="sm" len="sm"/>
                      <a:tailEnd type="none" w="sm" len="sm"/>
                    </a:lnL>
                    <a:lnR w="9425" cap="flat" cmpd="sng">
                      <a:solidFill>
                        <a:schemeClr val="accent3"/>
                      </a:solidFill>
                      <a:prstDash val="solid"/>
                      <a:round/>
                      <a:headEnd type="none" w="sm" len="sm"/>
                      <a:tailEnd type="none" w="sm" len="sm"/>
                    </a:lnR>
                    <a:lnT w="9425" cap="flat" cmpd="sng">
                      <a:solidFill>
                        <a:schemeClr val="accent3"/>
                      </a:solidFill>
                      <a:prstDash val="solid"/>
                      <a:round/>
                      <a:headEnd type="none" w="sm" len="sm"/>
                      <a:tailEnd type="none" w="sm" len="sm"/>
                    </a:lnT>
                    <a:lnB w="9425" cap="flat" cmpd="sng">
                      <a:solidFill>
                        <a:schemeClr val="accent3"/>
                      </a:solidFill>
                      <a:prstDash val="solid"/>
                      <a:round/>
                      <a:headEnd type="none" w="sm" len="sm"/>
                      <a:tailEnd type="none" w="sm" len="sm"/>
                    </a:lnB>
                  </a:tcPr>
                </a:tc>
                <a:tc>
                  <a:txBody>
                    <a:bodyPr/>
                    <a:lstStyle/>
                    <a:p>
                      <a:pPr marL="0" lvl="0" indent="0" algn="ctr" rtl="0">
                        <a:lnSpc>
                          <a:spcPct val="100000"/>
                        </a:lnSpc>
                        <a:spcBef>
                          <a:spcPts val="1100"/>
                        </a:spcBef>
                        <a:spcAft>
                          <a:spcPts val="1100"/>
                        </a:spcAft>
                        <a:buNone/>
                      </a:pPr>
                      <a:r>
                        <a:rPr lang="en" sz="1200">
                          <a:solidFill>
                            <a:schemeClr val="accent3"/>
                          </a:solidFill>
                          <a:latin typeface="Abel"/>
                          <a:ea typeface="Abel"/>
                          <a:cs typeface="Abel"/>
                          <a:sym typeface="Abel"/>
                        </a:rPr>
                        <a:t>PoliMi-ImageClef</a:t>
                      </a:r>
                      <a:endParaRPr sz="1200">
                        <a:solidFill>
                          <a:schemeClr val="accent3"/>
                        </a:solidFill>
                        <a:latin typeface="Abel"/>
                        <a:ea typeface="Abel"/>
                        <a:cs typeface="Abel"/>
                        <a:sym typeface="Abel"/>
                      </a:endParaRPr>
                    </a:p>
                  </a:txBody>
                  <a:tcPr marL="47625" marR="47625" marT="0" marB="0" anchor="ctr">
                    <a:lnL w="9425" cap="flat" cmpd="sng">
                      <a:solidFill>
                        <a:schemeClr val="accent3"/>
                      </a:solidFill>
                      <a:prstDash val="solid"/>
                      <a:round/>
                      <a:headEnd type="none" w="sm" len="sm"/>
                      <a:tailEnd type="none" w="sm" len="sm"/>
                    </a:lnL>
                    <a:lnR w="9425" cap="flat" cmpd="sng">
                      <a:solidFill>
                        <a:schemeClr val="accent3"/>
                      </a:solidFill>
                      <a:prstDash val="solid"/>
                      <a:round/>
                      <a:headEnd type="none" w="sm" len="sm"/>
                      <a:tailEnd type="none" w="sm" len="sm"/>
                    </a:lnR>
                    <a:lnT w="9425" cap="flat" cmpd="sng">
                      <a:solidFill>
                        <a:schemeClr val="accent3"/>
                      </a:solidFill>
                      <a:prstDash val="solid"/>
                      <a:round/>
                      <a:headEnd type="none" w="sm" len="sm"/>
                      <a:tailEnd type="none" w="sm" len="sm"/>
                    </a:lnT>
                    <a:lnB w="9425" cap="flat" cmpd="sng">
                      <a:solidFill>
                        <a:schemeClr val="accent3"/>
                      </a:solidFill>
                      <a:prstDash val="solid"/>
                      <a:round/>
                      <a:headEnd type="none" w="sm" len="sm"/>
                      <a:tailEnd type="none" w="sm" len="sm"/>
                    </a:lnB>
                  </a:tcPr>
                </a:tc>
                <a:tc>
                  <a:txBody>
                    <a:bodyPr/>
                    <a:lstStyle/>
                    <a:p>
                      <a:pPr marL="0" lvl="0" indent="0" algn="ctr" rtl="0">
                        <a:lnSpc>
                          <a:spcPct val="100000"/>
                        </a:lnSpc>
                        <a:spcBef>
                          <a:spcPts val="1100"/>
                        </a:spcBef>
                        <a:spcAft>
                          <a:spcPts val="1100"/>
                        </a:spcAft>
                        <a:buNone/>
                      </a:pPr>
                      <a:r>
                        <a:rPr lang="en" sz="1200">
                          <a:solidFill>
                            <a:schemeClr val="accent3"/>
                          </a:solidFill>
                          <a:latin typeface="Abel"/>
                          <a:ea typeface="Abel"/>
                          <a:cs typeface="Abel"/>
                          <a:sym typeface="Abel"/>
                        </a:rPr>
                        <a:t>0.431955</a:t>
                      </a:r>
                      <a:endParaRPr sz="1200">
                        <a:solidFill>
                          <a:schemeClr val="accent3"/>
                        </a:solidFill>
                        <a:latin typeface="Abel"/>
                        <a:ea typeface="Abel"/>
                        <a:cs typeface="Abel"/>
                        <a:sym typeface="Abel"/>
                      </a:endParaRPr>
                    </a:p>
                  </a:txBody>
                  <a:tcPr marL="47625" marR="47625" marT="0" marB="0" anchor="ctr">
                    <a:lnL w="9425" cap="flat" cmpd="sng">
                      <a:solidFill>
                        <a:schemeClr val="accent3"/>
                      </a:solidFill>
                      <a:prstDash val="solid"/>
                      <a:round/>
                      <a:headEnd type="none" w="sm" len="sm"/>
                      <a:tailEnd type="none" w="sm" len="sm"/>
                    </a:lnL>
                    <a:lnR w="9425" cap="flat" cmpd="sng">
                      <a:solidFill>
                        <a:schemeClr val="accent3"/>
                      </a:solidFill>
                      <a:prstDash val="solid"/>
                      <a:round/>
                      <a:headEnd type="none" w="sm" len="sm"/>
                      <a:tailEnd type="none" w="sm" len="sm"/>
                    </a:lnR>
                    <a:lnT w="9425" cap="flat" cmpd="sng">
                      <a:solidFill>
                        <a:schemeClr val="accent3"/>
                      </a:solidFill>
                      <a:prstDash val="solid"/>
                      <a:round/>
                      <a:headEnd type="none" w="sm" len="sm"/>
                      <a:tailEnd type="none" w="sm" len="sm"/>
                    </a:lnT>
                    <a:lnB w="9425" cap="flat" cmpd="sng">
                      <a:solidFill>
                        <a:schemeClr val="accent3"/>
                      </a:solidFill>
                      <a:prstDash val="solid"/>
                      <a:round/>
                      <a:headEnd type="none" w="sm" len="sm"/>
                      <a:tailEnd type="none" w="sm" len="sm"/>
                    </a:lnB>
                  </a:tcPr>
                </a:tc>
                <a:tc>
                  <a:txBody>
                    <a:bodyPr/>
                    <a:lstStyle/>
                    <a:p>
                      <a:pPr marL="0" lvl="0" indent="0" algn="ctr" rtl="0">
                        <a:lnSpc>
                          <a:spcPct val="100000"/>
                        </a:lnSpc>
                        <a:spcBef>
                          <a:spcPts val="1100"/>
                        </a:spcBef>
                        <a:spcAft>
                          <a:spcPts val="1100"/>
                        </a:spcAft>
                        <a:buNone/>
                      </a:pPr>
                      <a:r>
                        <a:rPr lang="en" sz="1200">
                          <a:solidFill>
                            <a:schemeClr val="accent3"/>
                          </a:solidFill>
                          <a:latin typeface="Abel"/>
                          <a:ea typeface="Abel"/>
                          <a:cs typeface="Abel"/>
                          <a:sym typeface="Abel"/>
                        </a:rPr>
                        <a:t>0.851217</a:t>
                      </a:r>
                      <a:endParaRPr sz="1200">
                        <a:solidFill>
                          <a:schemeClr val="accent3"/>
                        </a:solidFill>
                        <a:latin typeface="Abel"/>
                        <a:ea typeface="Abel"/>
                        <a:cs typeface="Abel"/>
                        <a:sym typeface="Abel"/>
                      </a:endParaRPr>
                    </a:p>
                  </a:txBody>
                  <a:tcPr marL="47625" marR="47625" marT="0" marB="0" anchor="ctr">
                    <a:lnL w="9425" cap="flat" cmpd="sng">
                      <a:solidFill>
                        <a:schemeClr val="accent3"/>
                      </a:solidFill>
                      <a:prstDash val="solid"/>
                      <a:round/>
                      <a:headEnd type="none" w="sm" len="sm"/>
                      <a:tailEnd type="none" w="sm" len="sm"/>
                    </a:lnL>
                    <a:lnR w="9425" cap="flat" cmpd="sng">
                      <a:solidFill>
                        <a:schemeClr val="accent3"/>
                      </a:solidFill>
                      <a:prstDash val="solid"/>
                      <a:round/>
                      <a:headEnd type="none" w="sm" len="sm"/>
                      <a:tailEnd type="none" w="sm" len="sm"/>
                    </a:lnR>
                    <a:lnT w="9425" cap="flat" cmpd="sng">
                      <a:solidFill>
                        <a:schemeClr val="accent3"/>
                      </a:solidFill>
                      <a:prstDash val="solid"/>
                      <a:round/>
                      <a:headEnd type="none" w="sm" len="sm"/>
                      <a:tailEnd type="none" w="sm" len="sm"/>
                    </a:lnT>
                    <a:lnB w="9425" cap="flat" cmpd="sng">
                      <a:solidFill>
                        <a:schemeClr val="accent3"/>
                      </a:solidFill>
                      <a:prstDash val="solid"/>
                      <a:round/>
                      <a:headEnd type="none" w="sm" len="sm"/>
                      <a:tailEnd type="none" w="sm" len="sm"/>
                    </a:lnB>
                  </a:tcPr>
                </a:tc>
                <a:extLst>
                  <a:ext uri="{0D108BD9-81ED-4DB2-BD59-A6C34878D82A}">
                    <a16:rowId xmlns:a16="http://schemas.microsoft.com/office/drawing/2014/main" val="10006"/>
                  </a:ext>
                </a:extLst>
              </a:tr>
              <a:tr h="332725">
                <a:tc>
                  <a:txBody>
                    <a:bodyPr/>
                    <a:lstStyle/>
                    <a:p>
                      <a:pPr marL="0" lvl="0" indent="0" algn="ctr" rtl="0">
                        <a:lnSpc>
                          <a:spcPct val="100000"/>
                        </a:lnSpc>
                        <a:spcBef>
                          <a:spcPts val="1100"/>
                        </a:spcBef>
                        <a:spcAft>
                          <a:spcPts val="1100"/>
                        </a:spcAft>
                        <a:buNone/>
                      </a:pPr>
                      <a:r>
                        <a:rPr lang="en" sz="1200">
                          <a:solidFill>
                            <a:schemeClr val="accent3"/>
                          </a:solidFill>
                          <a:latin typeface="Abel"/>
                          <a:ea typeface="Abel"/>
                          <a:cs typeface="Abel"/>
                          <a:sym typeface="Abel"/>
                        </a:rPr>
                        <a:t>7</a:t>
                      </a:r>
                      <a:endParaRPr sz="1200">
                        <a:solidFill>
                          <a:schemeClr val="accent3"/>
                        </a:solidFill>
                        <a:latin typeface="Abel"/>
                        <a:ea typeface="Abel"/>
                        <a:cs typeface="Abel"/>
                        <a:sym typeface="Abel"/>
                      </a:endParaRPr>
                    </a:p>
                  </a:txBody>
                  <a:tcPr marL="47625" marR="47625" marT="0" marB="0" anchor="ctr">
                    <a:lnL w="9425" cap="flat" cmpd="sng">
                      <a:solidFill>
                        <a:schemeClr val="accent3"/>
                      </a:solidFill>
                      <a:prstDash val="solid"/>
                      <a:round/>
                      <a:headEnd type="none" w="sm" len="sm"/>
                      <a:tailEnd type="none" w="sm" len="sm"/>
                    </a:lnL>
                    <a:lnR w="9425" cap="flat" cmpd="sng">
                      <a:solidFill>
                        <a:schemeClr val="accent3"/>
                      </a:solidFill>
                      <a:prstDash val="solid"/>
                      <a:round/>
                      <a:headEnd type="none" w="sm" len="sm"/>
                      <a:tailEnd type="none" w="sm" len="sm"/>
                    </a:lnR>
                    <a:lnT w="9425" cap="flat" cmpd="sng">
                      <a:solidFill>
                        <a:schemeClr val="accent3"/>
                      </a:solidFill>
                      <a:prstDash val="solid"/>
                      <a:round/>
                      <a:headEnd type="none" w="sm" len="sm"/>
                      <a:tailEnd type="none" w="sm" len="sm"/>
                    </a:lnT>
                    <a:lnB w="9425" cap="flat" cmpd="sng">
                      <a:solidFill>
                        <a:schemeClr val="accent3"/>
                      </a:solidFill>
                      <a:prstDash val="solid"/>
                      <a:round/>
                      <a:headEnd type="none" w="sm" len="sm"/>
                      <a:tailEnd type="none" w="sm" len="sm"/>
                    </a:lnB>
                  </a:tcPr>
                </a:tc>
                <a:tc>
                  <a:txBody>
                    <a:bodyPr/>
                    <a:lstStyle/>
                    <a:p>
                      <a:pPr marL="0" lvl="0" indent="0" algn="ctr" rtl="0">
                        <a:lnSpc>
                          <a:spcPct val="100000"/>
                        </a:lnSpc>
                        <a:spcBef>
                          <a:spcPts val="1100"/>
                        </a:spcBef>
                        <a:spcAft>
                          <a:spcPts val="1100"/>
                        </a:spcAft>
                        <a:buNone/>
                      </a:pPr>
                      <a:r>
                        <a:rPr lang="en" sz="1200">
                          <a:solidFill>
                            <a:schemeClr val="accent3"/>
                          </a:solidFill>
                          <a:latin typeface="Abel"/>
                          <a:ea typeface="Abel"/>
                          <a:cs typeface="Abel"/>
                          <a:sym typeface="Abel"/>
                        </a:rPr>
                        <a:t>SSNSheerinKavitha</a:t>
                      </a:r>
                      <a:endParaRPr sz="1200">
                        <a:solidFill>
                          <a:schemeClr val="accent3"/>
                        </a:solidFill>
                        <a:latin typeface="Abel"/>
                        <a:ea typeface="Abel"/>
                        <a:cs typeface="Abel"/>
                        <a:sym typeface="Abel"/>
                      </a:endParaRPr>
                    </a:p>
                  </a:txBody>
                  <a:tcPr marL="47625" marR="47625" marT="0" marB="0" anchor="ctr">
                    <a:lnL w="9425" cap="flat" cmpd="sng">
                      <a:solidFill>
                        <a:schemeClr val="accent3"/>
                      </a:solidFill>
                      <a:prstDash val="solid"/>
                      <a:round/>
                      <a:headEnd type="none" w="sm" len="sm"/>
                      <a:tailEnd type="none" w="sm" len="sm"/>
                    </a:lnL>
                    <a:lnR w="9425" cap="flat" cmpd="sng">
                      <a:solidFill>
                        <a:schemeClr val="accent3"/>
                      </a:solidFill>
                      <a:prstDash val="solid"/>
                      <a:round/>
                      <a:headEnd type="none" w="sm" len="sm"/>
                      <a:tailEnd type="none" w="sm" len="sm"/>
                    </a:lnR>
                    <a:lnT w="9425" cap="flat" cmpd="sng">
                      <a:solidFill>
                        <a:schemeClr val="accent3"/>
                      </a:solidFill>
                      <a:prstDash val="solid"/>
                      <a:round/>
                      <a:headEnd type="none" w="sm" len="sm"/>
                      <a:tailEnd type="none" w="sm" len="sm"/>
                    </a:lnT>
                    <a:lnB w="9425" cap="flat" cmpd="sng">
                      <a:solidFill>
                        <a:schemeClr val="accent3"/>
                      </a:solidFill>
                      <a:prstDash val="solid"/>
                      <a:round/>
                      <a:headEnd type="none" w="sm" len="sm"/>
                      <a:tailEnd type="none" w="sm" len="sm"/>
                    </a:lnB>
                  </a:tcPr>
                </a:tc>
                <a:tc>
                  <a:txBody>
                    <a:bodyPr/>
                    <a:lstStyle/>
                    <a:p>
                      <a:pPr marL="0" lvl="0" indent="0" algn="ctr" rtl="0">
                        <a:lnSpc>
                          <a:spcPct val="100000"/>
                        </a:lnSpc>
                        <a:spcBef>
                          <a:spcPts val="1100"/>
                        </a:spcBef>
                        <a:spcAft>
                          <a:spcPts val="1100"/>
                        </a:spcAft>
                        <a:buNone/>
                      </a:pPr>
                      <a:r>
                        <a:rPr lang="en" sz="1200">
                          <a:solidFill>
                            <a:schemeClr val="accent3"/>
                          </a:solidFill>
                          <a:latin typeface="Abel"/>
                          <a:ea typeface="Abel"/>
                          <a:cs typeface="Abel"/>
                          <a:sym typeface="Abel"/>
                        </a:rPr>
                        <a:t>0.418433</a:t>
                      </a:r>
                      <a:endParaRPr sz="1200">
                        <a:solidFill>
                          <a:schemeClr val="accent3"/>
                        </a:solidFill>
                        <a:latin typeface="Abel"/>
                        <a:ea typeface="Abel"/>
                        <a:cs typeface="Abel"/>
                        <a:sym typeface="Abel"/>
                      </a:endParaRPr>
                    </a:p>
                  </a:txBody>
                  <a:tcPr marL="47625" marR="47625" marT="0" marB="0" anchor="ctr">
                    <a:lnL w="9425" cap="flat" cmpd="sng">
                      <a:solidFill>
                        <a:schemeClr val="accent3"/>
                      </a:solidFill>
                      <a:prstDash val="solid"/>
                      <a:round/>
                      <a:headEnd type="none" w="sm" len="sm"/>
                      <a:tailEnd type="none" w="sm" len="sm"/>
                    </a:lnL>
                    <a:lnR w="9425" cap="flat" cmpd="sng">
                      <a:solidFill>
                        <a:schemeClr val="accent3"/>
                      </a:solidFill>
                      <a:prstDash val="solid"/>
                      <a:round/>
                      <a:headEnd type="none" w="sm" len="sm"/>
                      <a:tailEnd type="none" w="sm" len="sm"/>
                    </a:lnR>
                    <a:lnT w="9425" cap="flat" cmpd="sng">
                      <a:solidFill>
                        <a:schemeClr val="accent3"/>
                      </a:solidFill>
                      <a:prstDash val="solid"/>
                      <a:round/>
                      <a:headEnd type="none" w="sm" len="sm"/>
                      <a:tailEnd type="none" w="sm" len="sm"/>
                    </a:lnT>
                    <a:lnB w="9425" cap="flat" cmpd="sng">
                      <a:solidFill>
                        <a:schemeClr val="accent3"/>
                      </a:solidFill>
                      <a:prstDash val="solid"/>
                      <a:round/>
                      <a:headEnd type="none" w="sm" len="sm"/>
                      <a:tailEnd type="none" w="sm" len="sm"/>
                    </a:lnB>
                  </a:tcPr>
                </a:tc>
                <a:tc>
                  <a:txBody>
                    <a:bodyPr/>
                    <a:lstStyle/>
                    <a:p>
                      <a:pPr marL="0" lvl="0" indent="0" algn="ctr" rtl="0">
                        <a:lnSpc>
                          <a:spcPct val="100000"/>
                        </a:lnSpc>
                        <a:spcBef>
                          <a:spcPts val="1100"/>
                        </a:spcBef>
                        <a:spcAft>
                          <a:spcPts val="1100"/>
                        </a:spcAft>
                        <a:buNone/>
                      </a:pPr>
                      <a:r>
                        <a:rPr lang="en" sz="1200">
                          <a:solidFill>
                            <a:schemeClr val="accent3"/>
                          </a:solidFill>
                          <a:latin typeface="Abel"/>
                          <a:ea typeface="Abel"/>
                          <a:cs typeface="Abel"/>
                          <a:sym typeface="Abel"/>
                        </a:rPr>
                        <a:t>0.654361</a:t>
                      </a:r>
                      <a:endParaRPr sz="1200">
                        <a:solidFill>
                          <a:schemeClr val="accent3"/>
                        </a:solidFill>
                        <a:latin typeface="Abel"/>
                        <a:ea typeface="Abel"/>
                        <a:cs typeface="Abel"/>
                        <a:sym typeface="Abel"/>
                      </a:endParaRPr>
                    </a:p>
                  </a:txBody>
                  <a:tcPr marL="47625" marR="47625" marT="0" marB="0" anchor="ctr">
                    <a:lnL w="9425" cap="flat" cmpd="sng">
                      <a:solidFill>
                        <a:schemeClr val="accent3"/>
                      </a:solidFill>
                      <a:prstDash val="solid"/>
                      <a:round/>
                      <a:headEnd type="none" w="sm" len="sm"/>
                      <a:tailEnd type="none" w="sm" len="sm"/>
                    </a:lnL>
                    <a:lnR w="9425" cap="flat" cmpd="sng">
                      <a:solidFill>
                        <a:schemeClr val="accent3"/>
                      </a:solidFill>
                      <a:prstDash val="solid"/>
                      <a:round/>
                      <a:headEnd type="none" w="sm" len="sm"/>
                      <a:tailEnd type="none" w="sm" len="sm"/>
                    </a:lnR>
                    <a:lnT w="9425" cap="flat" cmpd="sng">
                      <a:solidFill>
                        <a:schemeClr val="accent3"/>
                      </a:solidFill>
                      <a:prstDash val="solid"/>
                      <a:round/>
                      <a:headEnd type="none" w="sm" len="sm"/>
                      <a:tailEnd type="none" w="sm" len="sm"/>
                    </a:lnT>
                    <a:lnB w="9425" cap="flat" cmpd="sng">
                      <a:solidFill>
                        <a:schemeClr val="accent3"/>
                      </a:solidFill>
                      <a:prstDash val="solid"/>
                      <a:round/>
                      <a:headEnd type="none" w="sm" len="sm"/>
                      <a:tailEnd type="none" w="sm" len="sm"/>
                    </a:lnB>
                  </a:tcPr>
                </a:tc>
                <a:extLst>
                  <a:ext uri="{0D108BD9-81ED-4DB2-BD59-A6C34878D82A}">
                    <a16:rowId xmlns:a16="http://schemas.microsoft.com/office/drawing/2014/main" val="10007"/>
                  </a:ext>
                </a:extLst>
              </a:tr>
              <a:tr h="332725">
                <a:tc>
                  <a:txBody>
                    <a:bodyPr/>
                    <a:lstStyle/>
                    <a:p>
                      <a:pPr marL="0" lvl="0" indent="0" algn="ctr" rtl="0">
                        <a:lnSpc>
                          <a:spcPct val="115000"/>
                        </a:lnSpc>
                        <a:spcBef>
                          <a:spcPts val="1100"/>
                        </a:spcBef>
                        <a:spcAft>
                          <a:spcPts val="1100"/>
                        </a:spcAft>
                        <a:buNone/>
                      </a:pPr>
                      <a:r>
                        <a:rPr lang="en" sz="1200">
                          <a:solidFill>
                            <a:schemeClr val="accent3"/>
                          </a:solidFill>
                          <a:latin typeface="Abel"/>
                          <a:ea typeface="Abel"/>
                          <a:cs typeface="Abel"/>
                          <a:sym typeface="Abel"/>
                        </a:rPr>
                        <a:t>8</a:t>
                      </a:r>
                      <a:endParaRPr sz="1200">
                        <a:solidFill>
                          <a:schemeClr val="accent3"/>
                        </a:solidFill>
                        <a:latin typeface="Abel"/>
                        <a:ea typeface="Abel"/>
                        <a:cs typeface="Abel"/>
                        <a:sym typeface="Abel"/>
                      </a:endParaRPr>
                    </a:p>
                  </a:txBody>
                  <a:tcPr marL="47625" marR="47625" marT="0" marB="0" anchor="ctr">
                    <a:lnL w="9425" cap="flat" cmpd="sng">
                      <a:solidFill>
                        <a:schemeClr val="accent3"/>
                      </a:solidFill>
                      <a:prstDash val="solid"/>
                      <a:round/>
                      <a:headEnd type="none" w="sm" len="sm"/>
                      <a:tailEnd type="none" w="sm" len="sm"/>
                    </a:lnL>
                    <a:lnR w="9425" cap="flat" cmpd="sng">
                      <a:solidFill>
                        <a:schemeClr val="accent3"/>
                      </a:solidFill>
                      <a:prstDash val="solid"/>
                      <a:round/>
                      <a:headEnd type="none" w="sm" len="sm"/>
                      <a:tailEnd type="none" w="sm" len="sm"/>
                    </a:lnR>
                    <a:lnT w="9425" cap="flat" cmpd="sng">
                      <a:solidFill>
                        <a:schemeClr val="accent3"/>
                      </a:solidFill>
                      <a:prstDash val="solid"/>
                      <a:round/>
                      <a:headEnd type="none" w="sm" len="sm"/>
                      <a:tailEnd type="none" w="sm" len="sm"/>
                    </a:lnT>
                    <a:lnB w="9425" cap="flat" cmpd="sng">
                      <a:solidFill>
                        <a:schemeClr val="accent3"/>
                      </a:solidFill>
                      <a:prstDash val="solid"/>
                      <a:round/>
                      <a:headEnd type="none" w="sm" len="sm"/>
                      <a:tailEnd type="none" w="sm" len="sm"/>
                    </a:lnB>
                  </a:tcPr>
                </a:tc>
                <a:tc>
                  <a:txBody>
                    <a:bodyPr/>
                    <a:lstStyle/>
                    <a:p>
                      <a:pPr marL="0" lvl="0" indent="0" algn="ctr" rtl="0">
                        <a:lnSpc>
                          <a:spcPct val="115000"/>
                        </a:lnSpc>
                        <a:spcBef>
                          <a:spcPts val="1100"/>
                        </a:spcBef>
                        <a:spcAft>
                          <a:spcPts val="1100"/>
                        </a:spcAft>
                        <a:buNone/>
                      </a:pPr>
                      <a:r>
                        <a:rPr lang="en" sz="1200" b="1">
                          <a:solidFill>
                            <a:schemeClr val="accent3"/>
                          </a:solidFill>
                          <a:latin typeface="Abel"/>
                          <a:ea typeface="Abel"/>
                          <a:cs typeface="Abel"/>
                          <a:sym typeface="Abel"/>
                        </a:rPr>
                        <a:t>IUST_NLPLAB</a:t>
                      </a:r>
                      <a:endParaRPr sz="1200" b="1">
                        <a:solidFill>
                          <a:schemeClr val="accent3"/>
                        </a:solidFill>
                        <a:latin typeface="Abel"/>
                        <a:ea typeface="Abel"/>
                        <a:cs typeface="Abel"/>
                        <a:sym typeface="Abel"/>
                      </a:endParaRPr>
                    </a:p>
                  </a:txBody>
                  <a:tcPr marL="47625" marR="47625" marT="0" marB="0" anchor="ctr">
                    <a:lnL w="9425" cap="flat" cmpd="sng">
                      <a:solidFill>
                        <a:schemeClr val="accent3"/>
                      </a:solidFill>
                      <a:prstDash val="solid"/>
                      <a:round/>
                      <a:headEnd type="none" w="sm" len="sm"/>
                      <a:tailEnd type="none" w="sm" len="sm"/>
                    </a:lnL>
                    <a:lnR w="9425" cap="flat" cmpd="sng">
                      <a:solidFill>
                        <a:schemeClr val="accent3"/>
                      </a:solidFill>
                      <a:prstDash val="solid"/>
                      <a:round/>
                      <a:headEnd type="none" w="sm" len="sm"/>
                      <a:tailEnd type="none" w="sm" len="sm"/>
                    </a:lnR>
                    <a:lnT w="9425" cap="flat" cmpd="sng">
                      <a:solidFill>
                        <a:schemeClr val="accent3"/>
                      </a:solidFill>
                      <a:prstDash val="solid"/>
                      <a:round/>
                      <a:headEnd type="none" w="sm" len="sm"/>
                      <a:tailEnd type="none" w="sm" len="sm"/>
                    </a:lnT>
                    <a:lnB w="9425" cap="flat" cmpd="sng">
                      <a:solidFill>
                        <a:schemeClr val="accent3"/>
                      </a:solidFill>
                      <a:prstDash val="solid"/>
                      <a:round/>
                      <a:headEnd type="none" w="sm" len="sm"/>
                      <a:tailEnd type="none" w="sm" len="sm"/>
                    </a:lnB>
                  </a:tcPr>
                </a:tc>
                <a:tc>
                  <a:txBody>
                    <a:bodyPr/>
                    <a:lstStyle/>
                    <a:p>
                      <a:pPr marL="0" lvl="0" indent="0" algn="ctr" rtl="0">
                        <a:lnSpc>
                          <a:spcPct val="115000"/>
                        </a:lnSpc>
                        <a:spcBef>
                          <a:spcPts val="1100"/>
                        </a:spcBef>
                        <a:spcAft>
                          <a:spcPts val="1100"/>
                        </a:spcAft>
                        <a:buNone/>
                      </a:pPr>
                      <a:r>
                        <a:rPr lang="en" sz="1200">
                          <a:solidFill>
                            <a:schemeClr val="accent3"/>
                          </a:solidFill>
                          <a:latin typeface="Abel"/>
                          <a:ea typeface="Abel"/>
                          <a:cs typeface="Abel"/>
                          <a:sym typeface="Abel"/>
                        </a:rPr>
                        <a:t>0.398086</a:t>
                      </a:r>
                      <a:endParaRPr sz="1200">
                        <a:solidFill>
                          <a:schemeClr val="accent3"/>
                        </a:solidFill>
                        <a:latin typeface="Abel"/>
                        <a:ea typeface="Abel"/>
                        <a:cs typeface="Abel"/>
                        <a:sym typeface="Abel"/>
                      </a:endParaRPr>
                    </a:p>
                  </a:txBody>
                  <a:tcPr marL="47625" marR="47625" marT="0" marB="0" anchor="ctr">
                    <a:lnL w="9425" cap="flat" cmpd="sng">
                      <a:solidFill>
                        <a:schemeClr val="accent3"/>
                      </a:solidFill>
                      <a:prstDash val="solid"/>
                      <a:round/>
                      <a:headEnd type="none" w="sm" len="sm"/>
                      <a:tailEnd type="none" w="sm" len="sm"/>
                    </a:lnL>
                    <a:lnR w="9425" cap="flat" cmpd="sng">
                      <a:solidFill>
                        <a:schemeClr val="accent3"/>
                      </a:solidFill>
                      <a:prstDash val="solid"/>
                      <a:round/>
                      <a:headEnd type="none" w="sm" len="sm"/>
                      <a:tailEnd type="none" w="sm" len="sm"/>
                    </a:lnR>
                    <a:lnT w="9425" cap="flat" cmpd="sng">
                      <a:solidFill>
                        <a:schemeClr val="accent3"/>
                      </a:solidFill>
                      <a:prstDash val="solid"/>
                      <a:round/>
                      <a:headEnd type="none" w="sm" len="sm"/>
                      <a:tailEnd type="none" w="sm" len="sm"/>
                    </a:lnT>
                    <a:lnB w="9425" cap="flat" cmpd="sng">
                      <a:solidFill>
                        <a:schemeClr val="accent3"/>
                      </a:solidFill>
                      <a:prstDash val="solid"/>
                      <a:round/>
                      <a:headEnd type="none" w="sm" len="sm"/>
                      <a:tailEnd type="none" w="sm" len="sm"/>
                    </a:lnB>
                  </a:tcPr>
                </a:tc>
                <a:tc>
                  <a:txBody>
                    <a:bodyPr/>
                    <a:lstStyle/>
                    <a:p>
                      <a:pPr marL="0" lvl="0" indent="0" algn="ctr" rtl="0">
                        <a:lnSpc>
                          <a:spcPct val="115000"/>
                        </a:lnSpc>
                        <a:spcBef>
                          <a:spcPts val="1100"/>
                        </a:spcBef>
                        <a:spcAft>
                          <a:spcPts val="1100"/>
                        </a:spcAft>
                        <a:buNone/>
                      </a:pPr>
                      <a:r>
                        <a:rPr lang="en" sz="1200">
                          <a:solidFill>
                            <a:schemeClr val="accent3"/>
                          </a:solidFill>
                          <a:latin typeface="Abel"/>
                          <a:ea typeface="Abel"/>
                          <a:cs typeface="Abel"/>
                          <a:sym typeface="Abel"/>
                        </a:rPr>
                        <a:t>0.673188</a:t>
                      </a:r>
                      <a:endParaRPr sz="1200">
                        <a:solidFill>
                          <a:schemeClr val="accent3"/>
                        </a:solidFill>
                        <a:latin typeface="Abel"/>
                        <a:ea typeface="Abel"/>
                        <a:cs typeface="Abel"/>
                        <a:sym typeface="Abel"/>
                      </a:endParaRPr>
                    </a:p>
                  </a:txBody>
                  <a:tcPr marL="47625" marR="47625" marT="0" marB="0" anchor="ctr">
                    <a:lnL w="9425" cap="flat" cmpd="sng">
                      <a:solidFill>
                        <a:schemeClr val="accent3"/>
                      </a:solidFill>
                      <a:prstDash val="solid"/>
                      <a:round/>
                      <a:headEnd type="none" w="sm" len="sm"/>
                      <a:tailEnd type="none" w="sm" len="sm"/>
                    </a:lnL>
                    <a:lnR w="9425" cap="flat" cmpd="sng">
                      <a:solidFill>
                        <a:schemeClr val="accent3"/>
                      </a:solidFill>
                      <a:prstDash val="solid"/>
                      <a:round/>
                      <a:headEnd type="none" w="sm" len="sm"/>
                      <a:tailEnd type="none" w="sm" len="sm"/>
                    </a:lnR>
                    <a:lnT w="9425" cap="flat" cmpd="sng">
                      <a:solidFill>
                        <a:schemeClr val="accent3"/>
                      </a:solidFill>
                      <a:prstDash val="solid"/>
                      <a:round/>
                      <a:headEnd type="none" w="sm" len="sm"/>
                      <a:tailEnd type="none" w="sm" len="sm"/>
                    </a:lnT>
                    <a:lnB w="9425" cap="flat" cmpd="sng">
                      <a:solidFill>
                        <a:schemeClr val="accent3"/>
                      </a:solidFill>
                      <a:prstDash val="solid"/>
                      <a:round/>
                      <a:headEnd type="none" w="sm" len="sm"/>
                      <a:tailEnd type="none" w="sm" len="sm"/>
                    </a:lnB>
                  </a:tcPr>
                </a:tc>
                <a:extLst>
                  <a:ext uri="{0D108BD9-81ED-4DB2-BD59-A6C34878D82A}">
                    <a16:rowId xmlns:a16="http://schemas.microsoft.com/office/drawing/2014/main" val="10008"/>
                  </a:ext>
                </a:extLst>
              </a:tr>
              <a:tr h="332725">
                <a:tc>
                  <a:txBody>
                    <a:bodyPr/>
                    <a:lstStyle/>
                    <a:p>
                      <a:pPr marL="0" lvl="0" indent="0" algn="ctr" rtl="0">
                        <a:lnSpc>
                          <a:spcPct val="115000"/>
                        </a:lnSpc>
                        <a:spcBef>
                          <a:spcPts val="1100"/>
                        </a:spcBef>
                        <a:spcAft>
                          <a:spcPts val="1100"/>
                        </a:spcAft>
                        <a:buNone/>
                      </a:pPr>
                      <a:r>
                        <a:rPr lang="en" sz="1200">
                          <a:solidFill>
                            <a:schemeClr val="accent3"/>
                          </a:solidFill>
                          <a:latin typeface="Abel"/>
                          <a:ea typeface="Abel"/>
                          <a:cs typeface="Abel"/>
                          <a:sym typeface="Abel"/>
                        </a:rPr>
                        <a:t>9</a:t>
                      </a:r>
                      <a:endParaRPr sz="1200">
                        <a:solidFill>
                          <a:schemeClr val="accent3"/>
                        </a:solidFill>
                        <a:latin typeface="Abel"/>
                        <a:ea typeface="Abel"/>
                        <a:cs typeface="Abel"/>
                        <a:sym typeface="Abel"/>
                      </a:endParaRPr>
                    </a:p>
                  </a:txBody>
                  <a:tcPr marL="47625" marR="47625" marT="0" marB="0" anchor="ctr">
                    <a:lnL w="9425" cap="flat" cmpd="sng">
                      <a:solidFill>
                        <a:schemeClr val="accent3"/>
                      </a:solidFill>
                      <a:prstDash val="solid"/>
                      <a:round/>
                      <a:headEnd type="none" w="sm" len="sm"/>
                      <a:tailEnd type="none" w="sm" len="sm"/>
                    </a:lnL>
                    <a:lnR w="9425" cap="flat" cmpd="sng">
                      <a:solidFill>
                        <a:schemeClr val="accent3"/>
                      </a:solidFill>
                      <a:prstDash val="solid"/>
                      <a:round/>
                      <a:headEnd type="none" w="sm" len="sm"/>
                      <a:tailEnd type="none" w="sm" len="sm"/>
                    </a:lnR>
                    <a:lnT w="9425" cap="flat" cmpd="sng">
                      <a:solidFill>
                        <a:schemeClr val="accent3"/>
                      </a:solidFill>
                      <a:prstDash val="solid"/>
                      <a:round/>
                      <a:headEnd type="none" w="sm" len="sm"/>
                      <a:tailEnd type="none" w="sm" len="sm"/>
                    </a:lnT>
                    <a:lnB w="9425" cap="flat" cmpd="sng">
                      <a:solidFill>
                        <a:schemeClr val="accent3"/>
                      </a:solidFill>
                      <a:prstDash val="solid"/>
                      <a:round/>
                      <a:headEnd type="none" w="sm" len="sm"/>
                      <a:tailEnd type="none" w="sm" len="sm"/>
                    </a:lnB>
                  </a:tcPr>
                </a:tc>
                <a:tc>
                  <a:txBody>
                    <a:bodyPr/>
                    <a:lstStyle/>
                    <a:p>
                      <a:pPr marL="0" lvl="0" indent="0" algn="ctr" rtl="0">
                        <a:lnSpc>
                          <a:spcPct val="115000"/>
                        </a:lnSpc>
                        <a:spcBef>
                          <a:spcPts val="1100"/>
                        </a:spcBef>
                        <a:spcAft>
                          <a:spcPts val="1100"/>
                        </a:spcAft>
                        <a:buNone/>
                      </a:pPr>
                      <a:r>
                        <a:rPr lang="en" sz="1200">
                          <a:solidFill>
                            <a:schemeClr val="accent3"/>
                          </a:solidFill>
                          <a:latin typeface="Abel"/>
                          <a:ea typeface="Abel"/>
                          <a:cs typeface="Abel"/>
                          <a:sym typeface="Abel"/>
                        </a:rPr>
                        <a:t>Morgan_CS</a:t>
                      </a:r>
                      <a:endParaRPr sz="1200">
                        <a:solidFill>
                          <a:schemeClr val="accent3"/>
                        </a:solidFill>
                        <a:latin typeface="Abel"/>
                        <a:ea typeface="Abel"/>
                        <a:cs typeface="Abel"/>
                        <a:sym typeface="Abel"/>
                      </a:endParaRPr>
                    </a:p>
                  </a:txBody>
                  <a:tcPr marL="47625" marR="47625" marT="0" marB="0" anchor="ctr">
                    <a:lnL w="9425" cap="flat" cmpd="sng">
                      <a:solidFill>
                        <a:schemeClr val="accent3"/>
                      </a:solidFill>
                      <a:prstDash val="solid"/>
                      <a:round/>
                      <a:headEnd type="none" w="sm" len="sm"/>
                      <a:tailEnd type="none" w="sm" len="sm"/>
                    </a:lnL>
                    <a:lnR w="9425" cap="flat" cmpd="sng">
                      <a:solidFill>
                        <a:schemeClr val="accent3"/>
                      </a:solidFill>
                      <a:prstDash val="solid"/>
                      <a:round/>
                      <a:headEnd type="none" w="sm" len="sm"/>
                      <a:tailEnd type="none" w="sm" len="sm"/>
                    </a:lnR>
                    <a:lnT w="9425" cap="flat" cmpd="sng">
                      <a:solidFill>
                        <a:schemeClr val="accent3"/>
                      </a:solidFill>
                      <a:prstDash val="solid"/>
                      <a:round/>
                      <a:headEnd type="none" w="sm" len="sm"/>
                      <a:tailEnd type="none" w="sm" len="sm"/>
                    </a:lnT>
                    <a:lnB w="9425" cap="flat" cmpd="sng">
                      <a:solidFill>
                        <a:schemeClr val="accent3"/>
                      </a:solidFill>
                      <a:prstDash val="solid"/>
                      <a:round/>
                      <a:headEnd type="none" w="sm" len="sm"/>
                      <a:tailEnd type="none" w="sm" len="sm"/>
                    </a:lnB>
                  </a:tcPr>
                </a:tc>
                <a:tc>
                  <a:txBody>
                    <a:bodyPr/>
                    <a:lstStyle/>
                    <a:p>
                      <a:pPr marL="0" lvl="0" indent="0" algn="ctr" rtl="0">
                        <a:lnSpc>
                          <a:spcPct val="115000"/>
                        </a:lnSpc>
                        <a:spcBef>
                          <a:spcPts val="1100"/>
                        </a:spcBef>
                        <a:spcAft>
                          <a:spcPts val="1100"/>
                        </a:spcAft>
                        <a:buNone/>
                      </a:pPr>
                      <a:r>
                        <a:rPr lang="en" sz="1200">
                          <a:solidFill>
                            <a:srgbClr val="444444"/>
                          </a:solidFill>
                          <a:latin typeface="Abel"/>
                          <a:ea typeface="Abel"/>
                          <a:cs typeface="Abel"/>
                          <a:sym typeface="Abel"/>
                        </a:rPr>
                        <a:t>0.351988</a:t>
                      </a:r>
                      <a:endParaRPr sz="1200">
                        <a:solidFill>
                          <a:schemeClr val="accent3"/>
                        </a:solidFill>
                        <a:latin typeface="Abel"/>
                        <a:ea typeface="Abel"/>
                        <a:cs typeface="Abel"/>
                        <a:sym typeface="Abel"/>
                      </a:endParaRPr>
                    </a:p>
                  </a:txBody>
                  <a:tcPr marL="47625" marR="47625" marT="0" marB="0" anchor="ctr">
                    <a:lnL w="9425" cap="flat" cmpd="sng">
                      <a:solidFill>
                        <a:schemeClr val="accent3"/>
                      </a:solidFill>
                      <a:prstDash val="solid"/>
                      <a:round/>
                      <a:headEnd type="none" w="sm" len="sm"/>
                      <a:tailEnd type="none" w="sm" len="sm"/>
                    </a:lnL>
                    <a:lnR w="9425" cap="flat" cmpd="sng">
                      <a:solidFill>
                        <a:schemeClr val="accent3"/>
                      </a:solidFill>
                      <a:prstDash val="solid"/>
                      <a:round/>
                      <a:headEnd type="none" w="sm" len="sm"/>
                      <a:tailEnd type="none" w="sm" len="sm"/>
                    </a:lnR>
                    <a:lnT w="9425" cap="flat" cmpd="sng">
                      <a:solidFill>
                        <a:schemeClr val="accent3"/>
                      </a:solidFill>
                      <a:prstDash val="solid"/>
                      <a:round/>
                      <a:headEnd type="none" w="sm" len="sm"/>
                      <a:tailEnd type="none" w="sm" len="sm"/>
                    </a:lnT>
                    <a:lnB w="9425" cap="flat" cmpd="sng">
                      <a:solidFill>
                        <a:schemeClr val="accent3"/>
                      </a:solidFill>
                      <a:prstDash val="solid"/>
                      <a:round/>
                      <a:headEnd type="none" w="sm" len="sm"/>
                      <a:tailEnd type="none" w="sm" len="sm"/>
                    </a:lnB>
                  </a:tcPr>
                </a:tc>
                <a:tc>
                  <a:txBody>
                    <a:bodyPr/>
                    <a:lstStyle/>
                    <a:p>
                      <a:pPr marL="0" lvl="0" indent="0" algn="ctr" rtl="0">
                        <a:lnSpc>
                          <a:spcPct val="115000"/>
                        </a:lnSpc>
                        <a:spcBef>
                          <a:spcPts val="1100"/>
                        </a:spcBef>
                        <a:spcAft>
                          <a:spcPts val="1100"/>
                        </a:spcAft>
                        <a:buNone/>
                      </a:pPr>
                      <a:r>
                        <a:rPr lang="en" sz="1200">
                          <a:solidFill>
                            <a:srgbClr val="444444"/>
                          </a:solidFill>
                          <a:latin typeface="Abel"/>
                          <a:ea typeface="Abel"/>
                          <a:cs typeface="Abel"/>
                          <a:sym typeface="Abel"/>
                        </a:rPr>
                        <a:t>0.628052</a:t>
                      </a:r>
                      <a:endParaRPr sz="1200">
                        <a:solidFill>
                          <a:schemeClr val="accent3"/>
                        </a:solidFill>
                        <a:latin typeface="Abel"/>
                        <a:ea typeface="Abel"/>
                        <a:cs typeface="Abel"/>
                        <a:sym typeface="Abel"/>
                      </a:endParaRPr>
                    </a:p>
                  </a:txBody>
                  <a:tcPr marL="47625" marR="47625" marT="0" marB="0" anchor="ctr">
                    <a:lnL w="9425" cap="flat" cmpd="sng">
                      <a:solidFill>
                        <a:schemeClr val="accent3"/>
                      </a:solidFill>
                      <a:prstDash val="solid"/>
                      <a:round/>
                      <a:headEnd type="none" w="sm" len="sm"/>
                      <a:tailEnd type="none" w="sm" len="sm"/>
                    </a:lnL>
                    <a:lnR w="9425" cap="flat" cmpd="sng">
                      <a:solidFill>
                        <a:schemeClr val="accent3"/>
                      </a:solidFill>
                      <a:prstDash val="solid"/>
                      <a:round/>
                      <a:headEnd type="none" w="sm" len="sm"/>
                      <a:tailEnd type="none" w="sm" len="sm"/>
                    </a:lnR>
                    <a:lnT w="9425" cap="flat" cmpd="sng">
                      <a:solidFill>
                        <a:schemeClr val="accent3"/>
                      </a:solidFill>
                      <a:prstDash val="solid"/>
                      <a:round/>
                      <a:headEnd type="none" w="sm" len="sm"/>
                      <a:tailEnd type="none" w="sm" len="sm"/>
                    </a:lnT>
                    <a:lnB w="9425" cap="flat" cmpd="sng">
                      <a:solidFill>
                        <a:schemeClr val="accent3"/>
                      </a:solidFill>
                      <a:prstDash val="solid"/>
                      <a:round/>
                      <a:headEnd type="none" w="sm" len="sm"/>
                      <a:tailEnd type="none" w="sm" len="sm"/>
                    </a:lnB>
                  </a:tcPr>
                </a:tc>
                <a:extLst>
                  <a:ext uri="{0D108BD9-81ED-4DB2-BD59-A6C34878D82A}">
                    <a16:rowId xmlns:a16="http://schemas.microsoft.com/office/drawing/2014/main" val="10009"/>
                  </a:ext>
                </a:extLst>
              </a:tr>
              <a:tr h="332725">
                <a:tc>
                  <a:txBody>
                    <a:bodyPr/>
                    <a:lstStyle/>
                    <a:p>
                      <a:pPr marL="0" lvl="0" indent="0" algn="ctr" rtl="0">
                        <a:spcBef>
                          <a:spcPts val="0"/>
                        </a:spcBef>
                        <a:spcAft>
                          <a:spcPts val="0"/>
                        </a:spcAft>
                        <a:buNone/>
                      </a:pPr>
                      <a:r>
                        <a:rPr lang="en" sz="1200">
                          <a:latin typeface="Abel"/>
                          <a:ea typeface="Abel"/>
                          <a:cs typeface="Abel"/>
                          <a:sym typeface="Abel"/>
                        </a:rPr>
                        <a:t>10</a:t>
                      </a:r>
                      <a:endParaRPr sz="1200">
                        <a:latin typeface="Abel"/>
                        <a:ea typeface="Abel"/>
                        <a:cs typeface="Abel"/>
                        <a:sym typeface="Abel"/>
                      </a:endParaRPr>
                    </a:p>
                  </a:txBody>
                  <a:tcPr marL="91425" marR="9142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4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r>
                        <a:rPr lang="en" sz="1200">
                          <a:latin typeface="Abel"/>
                          <a:ea typeface="Abel"/>
                          <a:cs typeface="Abel"/>
                          <a:sym typeface="Abel"/>
                        </a:rPr>
                        <a:t>kdelab</a:t>
                      </a:r>
                      <a:endParaRPr sz="1200">
                        <a:latin typeface="Abel"/>
                        <a:ea typeface="Abel"/>
                        <a:cs typeface="Abel"/>
                        <a:sym typeface="Abel"/>
                      </a:endParaRPr>
                    </a:p>
                  </a:txBody>
                  <a:tcPr marL="91425" marR="9142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4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r>
                        <a:rPr lang="en" sz="1200">
                          <a:latin typeface="Abel"/>
                          <a:ea typeface="Abel"/>
                          <a:cs typeface="Abel"/>
                          <a:sym typeface="Abel"/>
                        </a:rPr>
                        <a:t>0.310428</a:t>
                      </a:r>
                      <a:endParaRPr sz="1200">
                        <a:latin typeface="Abel"/>
                        <a:ea typeface="Abel"/>
                        <a:cs typeface="Abel"/>
                        <a:sym typeface="Abel"/>
                      </a:endParaRPr>
                    </a:p>
                  </a:txBody>
                  <a:tcPr marL="91425" marR="9142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4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r>
                        <a:rPr lang="en" sz="1200">
                          <a:latin typeface="Abel"/>
                          <a:ea typeface="Abel"/>
                          <a:cs typeface="Abel"/>
                          <a:sym typeface="Abel"/>
                        </a:rPr>
                        <a:t>0.411958</a:t>
                      </a:r>
                      <a:endParaRPr sz="1200">
                        <a:latin typeface="Abel"/>
                        <a:ea typeface="Abel"/>
                        <a:cs typeface="Abel"/>
                        <a:sym typeface="Abel"/>
                      </a:endParaRPr>
                    </a:p>
                  </a:txBody>
                  <a:tcPr marL="91425" marR="9142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4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extLst>
                  <a:ext uri="{0D108BD9-81ED-4DB2-BD59-A6C34878D82A}">
                    <a16:rowId xmlns:a16="http://schemas.microsoft.com/office/drawing/2014/main" val="10010"/>
                  </a:ext>
                </a:extLst>
              </a:tr>
              <a:tr h="332725">
                <a:tc>
                  <a:txBody>
                    <a:bodyPr/>
                    <a:lstStyle/>
                    <a:p>
                      <a:pPr marL="0" lvl="0" indent="0" algn="ctr" rtl="0">
                        <a:spcBef>
                          <a:spcPts val="0"/>
                        </a:spcBef>
                        <a:spcAft>
                          <a:spcPts val="0"/>
                        </a:spcAft>
                        <a:buNone/>
                      </a:pPr>
                      <a:r>
                        <a:rPr lang="en" sz="1200">
                          <a:latin typeface="Abel"/>
                          <a:ea typeface="Abel"/>
                          <a:cs typeface="Abel"/>
                          <a:sym typeface="Abel"/>
                        </a:rPr>
                        <a:t>11</a:t>
                      </a:r>
                      <a:endParaRPr sz="1200">
                        <a:latin typeface="Abel"/>
                        <a:ea typeface="Abel"/>
                        <a:cs typeface="Abel"/>
                        <a:sym typeface="Abel"/>
                      </a:endParaRPr>
                    </a:p>
                  </a:txBody>
                  <a:tcPr marL="91425" marR="9142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rgbClr val="444444"/>
                          </a:solidFill>
                          <a:latin typeface="Abel"/>
                          <a:ea typeface="Abel"/>
                          <a:cs typeface="Abel"/>
                          <a:sym typeface="Abel"/>
                        </a:rPr>
                        <a:t>SDVA-UCSD</a:t>
                      </a:r>
                      <a:endParaRPr sz="1200">
                        <a:latin typeface="Abel"/>
                        <a:ea typeface="Abel"/>
                        <a:cs typeface="Abel"/>
                        <a:sym typeface="Abel"/>
                      </a:endParaRPr>
                    </a:p>
                  </a:txBody>
                  <a:tcPr marL="91425" marR="9142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r>
                        <a:rPr lang="en" sz="1200">
                          <a:latin typeface="Abel"/>
                          <a:ea typeface="Abel"/>
                          <a:cs typeface="Abel"/>
                          <a:sym typeface="Abel"/>
                        </a:rPr>
                        <a:t>0.307932</a:t>
                      </a:r>
                      <a:endParaRPr sz="1200">
                        <a:latin typeface="Abel"/>
                        <a:ea typeface="Abel"/>
                        <a:cs typeface="Abel"/>
                        <a:sym typeface="Abel"/>
                      </a:endParaRPr>
                    </a:p>
                  </a:txBody>
                  <a:tcPr marL="91425" marR="9142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r>
                        <a:rPr lang="en" sz="1200">
                          <a:latin typeface="Abel"/>
                          <a:ea typeface="Abel"/>
                          <a:cs typeface="Abel"/>
                          <a:sym typeface="Abel"/>
                        </a:rPr>
                        <a:t>0.552432</a:t>
                      </a:r>
                      <a:endParaRPr sz="1200">
                        <a:latin typeface="Abel"/>
                        <a:ea typeface="Abel"/>
                        <a:cs typeface="Abel"/>
                        <a:sym typeface="Abel"/>
                      </a:endParaRPr>
                    </a:p>
                  </a:txBody>
                  <a:tcPr marL="91425" marR="9142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extLst>
                  <a:ext uri="{0D108BD9-81ED-4DB2-BD59-A6C34878D82A}">
                    <a16:rowId xmlns:a16="http://schemas.microsoft.com/office/drawing/2014/main" val="10011"/>
                  </a:ext>
                </a:extLst>
              </a:tr>
            </a:tbl>
          </a:graphicData>
        </a:graphic>
      </p:graphicFrame>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518"/>
        <p:cNvGrpSpPr/>
        <p:nvPr/>
      </p:nvGrpSpPr>
      <p:grpSpPr>
        <a:xfrm>
          <a:off x="0" y="0"/>
          <a:ext cx="0" cy="0"/>
          <a:chOff x="0" y="0"/>
          <a:chExt cx="0" cy="0"/>
        </a:xfrm>
      </p:grpSpPr>
      <p:sp>
        <p:nvSpPr>
          <p:cNvPr id="519" name="Google Shape;519;p66"/>
          <p:cNvSpPr txBox="1">
            <a:spLocks noGrp="1"/>
          </p:cNvSpPr>
          <p:nvPr>
            <p:ph type="ctrTitle"/>
          </p:nvPr>
        </p:nvSpPr>
        <p:spPr>
          <a:xfrm>
            <a:off x="2123095" y="2169663"/>
            <a:ext cx="4669200" cy="384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000"/>
              <a:t>The end</a:t>
            </a:r>
            <a:endParaRPr sz="400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26"/>
          <p:cNvSpPr txBox="1">
            <a:spLocks noGrp="1"/>
          </p:cNvSpPr>
          <p:nvPr>
            <p:ph type="ctrTitle" idx="4294967295"/>
          </p:nvPr>
        </p:nvSpPr>
        <p:spPr>
          <a:xfrm>
            <a:off x="1790550" y="427650"/>
            <a:ext cx="5559000" cy="48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endParaRPr sz="2000"/>
          </a:p>
          <a:p>
            <a:pPr marL="0" lvl="0" indent="0" algn="ctr" rtl="0">
              <a:spcBef>
                <a:spcPts val="0"/>
              </a:spcBef>
              <a:spcAft>
                <a:spcPts val="0"/>
              </a:spcAft>
              <a:buNone/>
            </a:pPr>
            <a:endParaRPr sz="2000"/>
          </a:p>
          <a:p>
            <a:pPr marL="0" lvl="0" indent="0" algn="ctr" rtl="0">
              <a:spcBef>
                <a:spcPts val="0"/>
              </a:spcBef>
              <a:spcAft>
                <a:spcPts val="0"/>
              </a:spcAft>
              <a:buNone/>
            </a:pPr>
            <a:r>
              <a:rPr lang="en" sz="2000"/>
              <a:t>CONCEPT DETECTION</a:t>
            </a:r>
            <a:endParaRPr sz="2000"/>
          </a:p>
          <a:p>
            <a:pPr marL="0" lvl="0" indent="0" algn="ctr" rtl="0">
              <a:spcBef>
                <a:spcPts val="0"/>
              </a:spcBef>
              <a:spcAft>
                <a:spcPts val="0"/>
              </a:spcAft>
              <a:buNone/>
            </a:pPr>
            <a:endParaRPr sz="3000"/>
          </a:p>
        </p:txBody>
      </p:sp>
      <p:graphicFrame>
        <p:nvGraphicFramePr>
          <p:cNvPr id="178" name="Google Shape;178;p26"/>
          <p:cNvGraphicFramePr/>
          <p:nvPr/>
        </p:nvGraphicFramePr>
        <p:xfrm>
          <a:off x="4450975" y="1348085"/>
          <a:ext cx="3023125" cy="2995125"/>
        </p:xfrm>
        <a:graphic>
          <a:graphicData uri="http://schemas.openxmlformats.org/drawingml/2006/table">
            <a:tbl>
              <a:tblPr>
                <a:noFill/>
                <a:tableStyleId>{ED68AF8C-71FB-4529-AAC0-FE1BCAC93FAE}</a:tableStyleId>
              </a:tblPr>
              <a:tblGrid>
                <a:gridCol w="3023125">
                  <a:extLst>
                    <a:ext uri="{9D8B030D-6E8A-4147-A177-3AD203B41FA5}">
                      <a16:colId xmlns:a16="http://schemas.microsoft.com/office/drawing/2014/main" val="20000"/>
                    </a:ext>
                  </a:extLst>
                </a:gridCol>
              </a:tblGrid>
              <a:tr h="605025">
                <a:tc>
                  <a:txBody>
                    <a:bodyPr/>
                    <a:lstStyle/>
                    <a:p>
                      <a:pPr marL="0" lvl="0" indent="0" algn="ctr" rtl="0">
                        <a:spcBef>
                          <a:spcPts val="0"/>
                        </a:spcBef>
                        <a:spcAft>
                          <a:spcPts val="0"/>
                        </a:spcAft>
                        <a:buNone/>
                      </a:pPr>
                      <a:r>
                        <a:rPr lang="en" sz="2000">
                          <a:latin typeface="Staatliches"/>
                          <a:ea typeface="Staatliches"/>
                          <a:cs typeface="Staatliches"/>
                          <a:sym typeface="Staatliches"/>
                        </a:rPr>
                        <a:t>concepts</a:t>
                      </a:r>
                      <a:endParaRPr sz="2000">
                        <a:latin typeface="Staatliches"/>
                        <a:ea typeface="Staatliches"/>
                        <a:cs typeface="Staatliches"/>
                        <a:sym typeface="Staatliches"/>
                      </a:endParaRPr>
                    </a:p>
                  </a:txBody>
                  <a:tcPr marL="91425" marR="91425" marT="91425" marB="91425" anchor="ctr">
                    <a:lnL w="9525" cap="flat" cmpd="sng">
                      <a:solidFill>
                        <a:schemeClr val="accent3">
                          <a:alpha val="0"/>
                        </a:schemeClr>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extLst>
                  <a:ext uri="{0D108BD9-81ED-4DB2-BD59-A6C34878D82A}">
                    <a16:rowId xmlns:a16="http://schemas.microsoft.com/office/drawing/2014/main" val="10000"/>
                  </a:ext>
                </a:extLst>
              </a:tr>
              <a:tr h="2390100">
                <a:tc>
                  <a:txBody>
                    <a:bodyPr/>
                    <a:lstStyle/>
                    <a:p>
                      <a:pPr marL="0" lvl="0" indent="0" algn="ctr" rtl="0">
                        <a:spcBef>
                          <a:spcPts val="0"/>
                        </a:spcBef>
                        <a:spcAft>
                          <a:spcPts val="0"/>
                        </a:spcAft>
                        <a:buNone/>
                      </a:pPr>
                      <a:r>
                        <a:rPr lang="en" sz="1500" dirty="0">
                          <a:latin typeface="Anaheim"/>
                          <a:ea typeface="Anaheim"/>
                          <a:cs typeface="Anaheim"/>
                          <a:sym typeface="Anaheim"/>
                        </a:rPr>
                        <a:t>C1306645 (Plain x-ray)</a:t>
                      </a:r>
                      <a:endParaRPr sz="1500" dirty="0">
                        <a:latin typeface="Anaheim"/>
                        <a:ea typeface="Anaheim"/>
                        <a:cs typeface="Anaheim"/>
                        <a:sym typeface="Anaheim"/>
                      </a:endParaRPr>
                    </a:p>
                    <a:p>
                      <a:pPr marL="0" lvl="0" indent="0" algn="ctr" rtl="0">
                        <a:spcBef>
                          <a:spcPts val="0"/>
                        </a:spcBef>
                        <a:spcAft>
                          <a:spcPts val="0"/>
                        </a:spcAft>
                        <a:buNone/>
                      </a:pPr>
                      <a:endParaRPr sz="1500" dirty="0">
                        <a:latin typeface="Anaheim"/>
                        <a:ea typeface="Anaheim"/>
                        <a:cs typeface="Anaheim"/>
                        <a:sym typeface="Anaheim"/>
                      </a:endParaRPr>
                    </a:p>
                    <a:p>
                      <a:pPr marL="0" lvl="0" indent="0" algn="ctr" rtl="0">
                        <a:spcBef>
                          <a:spcPts val="0"/>
                        </a:spcBef>
                        <a:spcAft>
                          <a:spcPts val="0"/>
                        </a:spcAft>
                        <a:buNone/>
                      </a:pPr>
                      <a:r>
                        <a:rPr lang="en" sz="1500" dirty="0">
                          <a:latin typeface="Anaheim"/>
                          <a:ea typeface="Anaheim"/>
                          <a:cs typeface="Anaheim"/>
                          <a:sym typeface="Anaheim"/>
                        </a:rPr>
                        <a:t> C0817096 (Chest)</a:t>
                      </a:r>
                      <a:endParaRPr sz="1500" dirty="0">
                        <a:latin typeface="Anaheim"/>
                        <a:ea typeface="Anaheim"/>
                        <a:cs typeface="Anaheim"/>
                        <a:sym typeface="Anaheim"/>
                      </a:endParaRPr>
                    </a:p>
                    <a:p>
                      <a:pPr marL="0" lvl="0" indent="0" algn="ctr" rtl="0">
                        <a:spcBef>
                          <a:spcPts val="0"/>
                        </a:spcBef>
                        <a:spcAft>
                          <a:spcPts val="0"/>
                        </a:spcAft>
                        <a:buNone/>
                      </a:pPr>
                      <a:endParaRPr sz="1500" dirty="0">
                        <a:latin typeface="Anaheim"/>
                        <a:ea typeface="Anaheim"/>
                        <a:cs typeface="Anaheim"/>
                        <a:sym typeface="Anaheim"/>
                      </a:endParaRPr>
                    </a:p>
                    <a:p>
                      <a:pPr marL="0" lvl="0" indent="0" algn="ctr" rtl="0">
                        <a:spcBef>
                          <a:spcPts val="0"/>
                        </a:spcBef>
                        <a:spcAft>
                          <a:spcPts val="0"/>
                        </a:spcAft>
                        <a:buNone/>
                      </a:pPr>
                      <a:r>
                        <a:rPr lang="en" sz="1500" dirty="0">
                          <a:latin typeface="Anaheim"/>
                          <a:ea typeface="Anaheim"/>
                          <a:cs typeface="Anaheim"/>
                          <a:sym typeface="Anaheim"/>
                        </a:rPr>
                        <a:t>C0225759 (Lung field)</a:t>
                      </a:r>
                      <a:endParaRPr sz="1500" dirty="0">
                        <a:latin typeface="Anaheim"/>
                        <a:ea typeface="Anaheim"/>
                        <a:cs typeface="Anaheim"/>
                        <a:sym typeface="Anaheim"/>
                      </a:endParaRPr>
                    </a:p>
                  </a:txBody>
                  <a:tcPr marL="91425" marR="91425" marT="91425" marB="91425" anchor="ctr">
                    <a:lnL w="9525" cap="flat" cmpd="sng">
                      <a:solidFill>
                        <a:schemeClr val="accent3">
                          <a:alpha val="0"/>
                        </a:schemeClr>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pic>
        <p:nvPicPr>
          <p:cNvPr id="179" name="Google Shape;179;p26"/>
          <p:cNvPicPr preferRelativeResize="0"/>
          <p:nvPr/>
        </p:nvPicPr>
        <p:blipFill>
          <a:blip r:embed="rId3">
            <a:alphaModFix/>
          </a:blip>
          <a:stretch>
            <a:fillRect/>
          </a:stretch>
        </p:blipFill>
        <p:spPr>
          <a:xfrm>
            <a:off x="1666000" y="1348075"/>
            <a:ext cx="2638425" cy="3036400"/>
          </a:xfrm>
          <a:prstGeom prst="rect">
            <a:avLst/>
          </a:prstGeom>
          <a:noFill/>
          <a:ln>
            <a:noFill/>
          </a:ln>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27"/>
          <p:cNvSpPr txBox="1">
            <a:spLocks noGrp="1"/>
          </p:cNvSpPr>
          <p:nvPr>
            <p:ph type="ctrTitle"/>
          </p:nvPr>
        </p:nvSpPr>
        <p:spPr>
          <a:xfrm>
            <a:off x="1791950" y="329450"/>
            <a:ext cx="5558400" cy="529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concepts</a:t>
            </a:r>
            <a:endParaRPr/>
          </a:p>
        </p:txBody>
      </p:sp>
      <p:graphicFrame>
        <p:nvGraphicFramePr>
          <p:cNvPr id="185" name="Google Shape;185;p27"/>
          <p:cNvGraphicFramePr/>
          <p:nvPr/>
        </p:nvGraphicFramePr>
        <p:xfrm>
          <a:off x="2319513" y="973250"/>
          <a:ext cx="4503275" cy="4067855"/>
        </p:xfrm>
        <a:graphic>
          <a:graphicData uri="http://schemas.openxmlformats.org/drawingml/2006/table">
            <a:tbl>
              <a:tblPr>
                <a:noFill/>
                <a:tableStyleId>{ED68AF8C-71FB-4529-AAC0-FE1BCAC93FAE}</a:tableStyleId>
              </a:tblPr>
              <a:tblGrid>
                <a:gridCol w="1108100">
                  <a:extLst>
                    <a:ext uri="{9D8B030D-6E8A-4147-A177-3AD203B41FA5}">
                      <a16:colId xmlns:a16="http://schemas.microsoft.com/office/drawing/2014/main" val="20000"/>
                    </a:ext>
                  </a:extLst>
                </a:gridCol>
                <a:gridCol w="2241575">
                  <a:extLst>
                    <a:ext uri="{9D8B030D-6E8A-4147-A177-3AD203B41FA5}">
                      <a16:colId xmlns:a16="http://schemas.microsoft.com/office/drawing/2014/main" val="20001"/>
                    </a:ext>
                  </a:extLst>
                </a:gridCol>
                <a:gridCol w="1153600">
                  <a:extLst>
                    <a:ext uri="{9D8B030D-6E8A-4147-A177-3AD203B41FA5}">
                      <a16:colId xmlns:a16="http://schemas.microsoft.com/office/drawing/2014/main" val="20002"/>
                    </a:ext>
                  </a:extLst>
                </a:gridCol>
              </a:tblGrid>
              <a:tr h="343075">
                <a:tc>
                  <a:txBody>
                    <a:bodyPr/>
                    <a:lstStyle/>
                    <a:p>
                      <a:pPr marL="0" lvl="0" indent="0" algn="ctr" rtl="0">
                        <a:lnSpc>
                          <a:spcPct val="100000"/>
                        </a:lnSpc>
                        <a:spcBef>
                          <a:spcPts val="1100"/>
                        </a:spcBef>
                        <a:spcAft>
                          <a:spcPts val="1100"/>
                        </a:spcAft>
                        <a:buNone/>
                      </a:pPr>
                      <a:r>
                        <a:rPr lang="en" sz="1200" b="1">
                          <a:solidFill>
                            <a:schemeClr val="accent3"/>
                          </a:solidFill>
                          <a:latin typeface="Abel"/>
                          <a:ea typeface="Abel"/>
                          <a:cs typeface="Abel"/>
                          <a:sym typeface="Abel"/>
                        </a:rPr>
                        <a:t>UMLS CUI </a:t>
                      </a:r>
                      <a:endParaRPr sz="1200" b="1">
                        <a:solidFill>
                          <a:schemeClr val="accent3"/>
                        </a:solidFill>
                        <a:latin typeface="Abel"/>
                        <a:ea typeface="Abel"/>
                        <a:cs typeface="Abel"/>
                        <a:sym typeface="Abel"/>
                      </a:endParaRPr>
                    </a:p>
                  </a:txBody>
                  <a:tcPr marL="47625" marR="47625" marT="95250" marB="95250" anchor="ctr">
                    <a:lnL w="9425" cap="flat" cmpd="sng">
                      <a:solidFill>
                        <a:schemeClr val="accent3"/>
                      </a:solidFill>
                      <a:prstDash val="solid"/>
                      <a:round/>
                      <a:headEnd type="none" w="sm" len="sm"/>
                      <a:tailEnd type="none" w="sm" len="sm"/>
                    </a:lnL>
                    <a:lnR w="9425" cap="flat" cmpd="sng">
                      <a:solidFill>
                        <a:schemeClr val="accent3"/>
                      </a:solidFill>
                      <a:prstDash val="solid"/>
                      <a:round/>
                      <a:headEnd type="none" w="sm" len="sm"/>
                      <a:tailEnd type="none" w="sm" len="sm"/>
                    </a:lnR>
                    <a:lnT w="9425" cap="flat" cmpd="sng">
                      <a:solidFill>
                        <a:schemeClr val="accent3"/>
                      </a:solidFill>
                      <a:prstDash val="solid"/>
                      <a:round/>
                      <a:headEnd type="none" w="sm" len="sm"/>
                      <a:tailEnd type="none" w="sm" len="sm"/>
                    </a:lnT>
                    <a:lnB w="9425" cap="flat" cmpd="sng">
                      <a:solidFill>
                        <a:schemeClr val="accent3"/>
                      </a:solidFill>
                      <a:prstDash val="solid"/>
                      <a:round/>
                      <a:headEnd type="none" w="sm" len="sm"/>
                      <a:tailEnd type="none" w="sm" len="sm"/>
                    </a:lnB>
                    <a:solidFill>
                      <a:srgbClr val="DFF1FB"/>
                    </a:solidFill>
                  </a:tcPr>
                </a:tc>
                <a:tc>
                  <a:txBody>
                    <a:bodyPr/>
                    <a:lstStyle/>
                    <a:p>
                      <a:pPr marL="0" lvl="0" indent="0" algn="ctr" rtl="0">
                        <a:spcBef>
                          <a:spcPts val="1100"/>
                        </a:spcBef>
                        <a:spcAft>
                          <a:spcPts val="1100"/>
                        </a:spcAft>
                        <a:buNone/>
                      </a:pPr>
                      <a:r>
                        <a:rPr lang="en" sz="1200" b="1">
                          <a:solidFill>
                            <a:schemeClr val="accent3"/>
                          </a:solidFill>
                          <a:latin typeface="Abel"/>
                          <a:ea typeface="Abel"/>
                          <a:cs typeface="Abel"/>
                          <a:sym typeface="Abel"/>
                        </a:rPr>
                        <a:t>UMLS Meaning</a:t>
                      </a:r>
                      <a:endParaRPr sz="1200" b="1">
                        <a:solidFill>
                          <a:schemeClr val="accent3"/>
                        </a:solidFill>
                        <a:latin typeface="Abel"/>
                        <a:ea typeface="Abel"/>
                        <a:cs typeface="Abel"/>
                        <a:sym typeface="Abel"/>
                      </a:endParaRPr>
                    </a:p>
                  </a:txBody>
                  <a:tcPr marL="47625" marR="47625" marT="95250" marB="95250" anchor="ctr">
                    <a:lnL w="9425" cap="flat" cmpd="sng">
                      <a:solidFill>
                        <a:schemeClr val="accent3"/>
                      </a:solidFill>
                      <a:prstDash val="solid"/>
                      <a:round/>
                      <a:headEnd type="none" w="sm" len="sm"/>
                      <a:tailEnd type="none" w="sm" len="sm"/>
                    </a:lnL>
                    <a:lnR w="9425" cap="flat" cmpd="sng">
                      <a:solidFill>
                        <a:schemeClr val="accent3"/>
                      </a:solidFill>
                      <a:prstDash val="solid"/>
                      <a:round/>
                      <a:headEnd type="none" w="sm" len="sm"/>
                      <a:tailEnd type="none" w="sm" len="sm"/>
                    </a:lnR>
                    <a:lnT w="9425" cap="flat" cmpd="sng">
                      <a:solidFill>
                        <a:schemeClr val="accent3"/>
                      </a:solidFill>
                      <a:prstDash val="solid"/>
                      <a:round/>
                      <a:headEnd type="none" w="sm" len="sm"/>
                      <a:tailEnd type="none" w="sm" len="sm"/>
                    </a:lnT>
                    <a:lnB w="9425" cap="flat" cmpd="sng">
                      <a:solidFill>
                        <a:schemeClr val="accent3"/>
                      </a:solidFill>
                      <a:prstDash val="solid"/>
                      <a:round/>
                      <a:headEnd type="none" w="sm" len="sm"/>
                      <a:tailEnd type="none" w="sm" len="sm"/>
                    </a:lnB>
                    <a:solidFill>
                      <a:srgbClr val="DFF1FB"/>
                    </a:solidFill>
                  </a:tcPr>
                </a:tc>
                <a:tc>
                  <a:txBody>
                    <a:bodyPr/>
                    <a:lstStyle/>
                    <a:p>
                      <a:pPr marL="0" lvl="0" indent="0" algn="ctr" rtl="0">
                        <a:spcBef>
                          <a:spcPts val="1100"/>
                        </a:spcBef>
                        <a:spcAft>
                          <a:spcPts val="1100"/>
                        </a:spcAft>
                        <a:buNone/>
                      </a:pPr>
                      <a:r>
                        <a:rPr lang="en" sz="1200" b="1">
                          <a:solidFill>
                            <a:schemeClr val="accent3"/>
                          </a:solidFill>
                          <a:latin typeface="Abel"/>
                          <a:ea typeface="Abel"/>
                          <a:cs typeface="Abel"/>
                          <a:sym typeface="Abel"/>
                        </a:rPr>
                        <a:t>Frequency</a:t>
                      </a:r>
                      <a:endParaRPr sz="1200" b="1">
                        <a:solidFill>
                          <a:schemeClr val="accent3"/>
                        </a:solidFill>
                        <a:latin typeface="Abel"/>
                        <a:ea typeface="Abel"/>
                        <a:cs typeface="Abel"/>
                        <a:sym typeface="Abel"/>
                      </a:endParaRPr>
                    </a:p>
                  </a:txBody>
                  <a:tcPr marL="47625" marR="47625" marT="95250" marB="95250" anchor="ctr">
                    <a:lnL w="9425" cap="flat" cmpd="sng">
                      <a:solidFill>
                        <a:schemeClr val="accent3"/>
                      </a:solidFill>
                      <a:prstDash val="solid"/>
                      <a:round/>
                      <a:headEnd type="none" w="sm" len="sm"/>
                      <a:tailEnd type="none" w="sm" len="sm"/>
                    </a:lnL>
                    <a:lnR w="9425" cap="flat" cmpd="sng">
                      <a:solidFill>
                        <a:schemeClr val="accent3"/>
                      </a:solidFill>
                      <a:prstDash val="solid"/>
                      <a:round/>
                      <a:headEnd type="none" w="sm" len="sm"/>
                      <a:tailEnd type="none" w="sm" len="sm"/>
                    </a:lnR>
                    <a:lnT w="9425" cap="flat" cmpd="sng">
                      <a:solidFill>
                        <a:schemeClr val="accent3"/>
                      </a:solidFill>
                      <a:prstDash val="solid"/>
                      <a:round/>
                      <a:headEnd type="none" w="sm" len="sm"/>
                      <a:tailEnd type="none" w="sm" len="sm"/>
                    </a:lnT>
                    <a:lnB w="9425" cap="flat" cmpd="sng">
                      <a:solidFill>
                        <a:schemeClr val="accent3"/>
                      </a:solidFill>
                      <a:prstDash val="solid"/>
                      <a:round/>
                      <a:headEnd type="none" w="sm" len="sm"/>
                      <a:tailEnd type="none" w="sm" len="sm"/>
                    </a:lnB>
                    <a:solidFill>
                      <a:srgbClr val="DFF1FB"/>
                    </a:solidFill>
                  </a:tcPr>
                </a:tc>
                <a:extLst>
                  <a:ext uri="{0D108BD9-81ED-4DB2-BD59-A6C34878D82A}">
                    <a16:rowId xmlns:a16="http://schemas.microsoft.com/office/drawing/2014/main" val="10000"/>
                  </a:ext>
                </a:extLst>
              </a:tr>
              <a:tr h="375250">
                <a:tc>
                  <a:txBody>
                    <a:bodyPr/>
                    <a:lstStyle/>
                    <a:p>
                      <a:pPr marL="0" lvl="0" indent="0" algn="ctr" rtl="0">
                        <a:spcBef>
                          <a:spcPts val="0"/>
                        </a:spcBef>
                        <a:spcAft>
                          <a:spcPts val="0"/>
                        </a:spcAft>
                        <a:buNone/>
                      </a:pPr>
                      <a:r>
                        <a:rPr lang="en" sz="1100"/>
                        <a:t>C0040405</a:t>
                      </a:r>
                      <a:endParaRPr sz="1100"/>
                    </a:p>
                  </a:txBody>
                  <a:tcPr marL="91425" marR="91425" marT="91425" marB="91425">
                    <a:lnT w="9425" cap="flat" cmpd="sng">
                      <a:solidFill>
                        <a:schemeClr val="accent3"/>
                      </a:solidFill>
                      <a:prstDash val="solid"/>
                      <a:round/>
                      <a:headEnd type="none" w="sm" len="sm"/>
                      <a:tailEnd type="none" w="sm" len="sm"/>
                    </a:lnT>
                  </a:tcPr>
                </a:tc>
                <a:tc>
                  <a:txBody>
                    <a:bodyPr/>
                    <a:lstStyle/>
                    <a:p>
                      <a:pPr marL="0" lvl="0" indent="0" algn="ctr" rtl="0">
                        <a:spcBef>
                          <a:spcPts val="0"/>
                        </a:spcBef>
                        <a:spcAft>
                          <a:spcPts val="0"/>
                        </a:spcAft>
                        <a:buNone/>
                      </a:pPr>
                      <a:r>
                        <a:rPr lang="en" sz="1100"/>
                        <a:t>X-Ray Computed Tomography</a:t>
                      </a:r>
                      <a:endParaRPr sz="1100"/>
                    </a:p>
                  </a:txBody>
                  <a:tcPr marL="91425" marR="91425" marT="91425" marB="91425">
                    <a:lnT w="9425" cap="flat" cmpd="sng">
                      <a:solidFill>
                        <a:schemeClr val="accent3"/>
                      </a:solidFill>
                      <a:prstDash val="solid"/>
                      <a:round/>
                      <a:headEnd type="none" w="sm" len="sm"/>
                      <a:tailEnd type="none" w="sm" len="sm"/>
                    </a:lnT>
                  </a:tcPr>
                </a:tc>
                <a:tc>
                  <a:txBody>
                    <a:bodyPr/>
                    <a:lstStyle/>
                    <a:p>
                      <a:pPr marL="0" lvl="0" indent="0" algn="ctr" rtl="0">
                        <a:spcBef>
                          <a:spcPts val="0"/>
                        </a:spcBef>
                        <a:spcAft>
                          <a:spcPts val="0"/>
                        </a:spcAft>
                        <a:buNone/>
                      </a:pPr>
                      <a:r>
                        <a:rPr lang="en" sz="1100"/>
                        <a:t>25989</a:t>
                      </a:r>
                      <a:endParaRPr sz="1100"/>
                    </a:p>
                    <a:p>
                      <a:pPr marL="0" lvl="0" indent="0" algn="ctr" rtl="0">
                        <a:spcBef>
                          <a:spcPts val="0"/>
                        </a:spcBef>
                        <a:spcAft>
                          <a:spcPts val="0"/>
                        </a:spcAft>
                        <a:buNone/>
                      </a:pPr>
                      <a:endParaRPr sz="1100"/>
                    </a:p>
                  </a:txBody>
                  <a:tcPr marL="91425" marR="91425" marT="91425" marB="91425">
                    <a:lnT w="9425" cap="flat" cmpd="sng">
                      <a:solidFill>
                        <a:schemeClr val="accent3"/>
                      </a:solidFill>
                      <a:prstDash val="solid"/>
                      <a:round/>
                      <a:headEnd type="none" w="sm" len="sm"/>
                      <a:tailEnd type="none" w="sm" len="sm"/>
                    </a:lnT>
                  </a:tcPr>
                </a:tc>
                <a:extLst>
                  <a:ext uri="{0D108BD9-81ED-4DB2-BD59-A6C34878D82A}">
                    <a16:rowId xmlns:a16="http://schemas.microsoft.com/office/drawing/2014/main" val="10001"/>
                  </a:ext>
                </a:extLst>
              </a:tr>
              <a:tr h="343075">
                <a:tc>
                  <a:txBody>
                    <a:bodyPr/>
                    <a:lstStyle/>
                    <a:p>
                      <a:pPr marL="0" lvl="0" indent="0" algn="ctr" rtl="0">
                        <a:spcBef>
                          <a:spcPts val="0"/>
                        </a:spcBef>
                        <a:spcAft>
                          <a:spcPts val="0"/>
                        </a:spcAft>
                        <a:buNone/>
                      </a:pPr>
                      <a:r>
                        <a:rPr lang="en" sz="1100"/>
                        <a:t>C1306645</a:t>
                      </a:r>
                      <a:endParaRPr sz="1100"/>
                    </a:p>
                  </a:txBody>
                  <a:tcPr marL="91425" marR="91425" marT="91425" marB="91425"/>
                </a:tc>
                <a:tc>
                  <a:txBody>
                    <a:bodyPr/>
                    <a:lstStyle/>
                    <a:p>
                      <a:pPr marL="0" lvl="0" indent="0" algn="ctr" rtl="0">
                        <a:spcBef>
                          <a:spcPts val="0"/>
                        </a:spcBef>
                        <a:spcAft>
                          <a:spcPts val="0"/>
                        </a:spcAft>
                        <a:buNone/>
                      </a:pPr>
                      <a:r>
                        <a:rPr lang="en" sz="1100"/>
                        <a:t>Plain x-ray</a:t>
                      </a:r>
                      <a:endParaRPr sz="1100"/>
                    </a:p>
                  </a:txBody>
                  <a:tcPr marL="91425" marR="91425" marT="91425" marB="91425"/>
                </a:tc>
                <a:tc>
                  <a:txBody>
                    <a:bodyPr/>
                    <a:lstStyle/>
                    <a:p>
                      <a:pPr marL="0" lvl="0" indent="0" algn="ctr" rtl="0">
                        <a:spcBef>
                          <a:spcPts val="0"/>
                        </a:spcBef>
                        <a:spcAft>
                          <a:spcPts val="0"/>
                        </a:spcAft>
                        <a:buNone/>
                      </a:pPr>
                      <a:r>
                        <a:rPr lang="en" sz="1100"/>
                        <a:t>24389</a:t>
                      </a:r>
                      <a:endParaRPr sz="1100"/>
                    </a:p>
                  </a:txBody>
                  <a:tcPr marL="91425" marR="91425" marT="91425" marB="91425"/>
                </a:tc>
                <a:extLst>
                  <a:ext uri="{0D108BD9-81ED-4DB2-BD59-A6C34878D82A}">
                    <a16:rowId xmlns:a16="http://schemas.microsoft.com/office/drawing/2014/main" val="10002"/>
                  </a:ext>
                </a:extLst>
              </a:tr>
              <a:tr h="343075">
                <a:tc>
                  <a:txBody>
                    <a:bodyPr/>
                    <a:lstStyle/>
                    <a:p>
                      <a:pPr marL="0" lvl="0" indent="0" algn="ctr" rtl="0">
                        <a:spcBef>
                          <a:spcPts val="0"/>
                        </a:spcBef>
                        <a:spcAft>
                          <a:spcPts val="0"/>
                        </a:spcAft>
                        <a:buNone/>
                      </a:pPr>
                      <a:r>
                        <a:rPr lang="en" sz="1100"/>
                        <a:t>C0024485</a:t>
                      </a:r>
                      <a:endParaRPr sz="1100"/>
                    </a:p>
                  </a:txBody>
                  <a:tcPr marL="91425" marR="91425" marT="91425" marB="91425"/>
                </a:tc>
                <a:tc>
                  <a:txBody>
                    <a:bodyPr/>
                    <a:lstStyle/>
                    <a:p>
                      <a:pPr marL="0" lvl="0" indent="0" algn="ctr" rtl="0">
                        <a:spcBef>
                          <a:spcPts val="0"/>
                        </a:spcBef>
                        <a:spcAft>
                          <a:spcPts val="0"/>
                        </a:spcAft>
                        <a:buNone/>
                      </a:pPr>
                      <a:r>
                        <a:rPr lang="en" sz="1100"/>
                        <a:t>Magnetic Resonance Imaging</a:t>
                      </a:r>
                      <a:endParaRPr sz="1100"/>
                    </a:p>
                  </a:txBody>
                  <a:tcPr marL="91425" marR="91425" marT="91425" marB="91425"/>
                </a:tc>
                <a:tc>
                  <a:txBody>
                    <a:bodyPr/>
                    <a:lstStyle/>
                    <a:p>
                      <a:pPr marL="0" lvl="0" indent="0" algn="ctr" rtl="0">
                        <a:spcBef>
                          <a:spcPts val="0"/>
                        </a:spcBef>
                        <a:spcAft>
                          <a:spcPts val="0"/>
                        </a:spcAft>
                        <a:buNone/>
                      </a:pPr>
                      <a:r>
                        <a:rPr lang="en" sz="1100"/>
                        <a:t>14622</a:t>
                      </a:r>
                      <a:endParaRPr sz="1100"/>
                    </a:p>
                  </a:txBody>
                  <a:tcPr marL="91425" marR="91425" marT="91425" marB="91425"/>
                </a:tc>
                <a:extLst>
                  <a:ext uri="{0D108BD9-81ED-4DB2-BD59-A6C34878D82A}">
                    <a16:rowId xmlns:a16="http://schemas.microsoft.com/office/drawing/2014/main" val="10003"/>
                  </a:ext>
                </a:extLst>
              </a:tr>
              <a:tr h="343075">
                <a:tc>
                  <a:txBody>
                    <a:bodyPr/>
                    <a:lstStyle/>
                    <a:p>
                      <a:pPr marL="0" lvl="0" indent="0" algn="ctr" rtl="0">
                        <a:spcBef>
                          <a:spcPts val="0"/>
                        </a:spcBef>
                        <a:spcAft>
                          <a:spcPts val="0"/>
                        </a:spcAft>
                        <a:buNone/>
                      </a:pPr>
                      <a:r>
                        <a:rPr lang="en" sz="1100"/>
                        <a:t>C0041618</a:t>
                      </a:r>
                      <a:endParaRPr sz="1100"/>
                    </a:p>
                  </a:txBody>
                  <a:tcPr marL="91425" marR="91425" marT="91425" marB="91425"/>
                </a:tc>
                <a:tc>
                  <a:txBody>
                    <a:bodyPr/>
                    <a:lstStyle/>
                    <a:p>
                      <a:pPr marL="0" lvl="0" indent="0" algn="ctr" rtl="0">
                        <a:spcBef>
                          <a:spcPts val="0"/>
                        </a:spcBef>
                        <a:spcAft>
                          <a:spcPts val="0"/>
                        </a:spcAft>
                        <a:buNone/>
                      </a:pPr>
                      <a:r>
                        <a:rPr lang="en" sz="1100"/>
                        <a:t>Ultrasonography</a:t>
                      </a:r>
                      <a:endParaRPr sz="1100"/>
                    </a:p>
                  </a:txBody>
                  <a:tcPr marL="91425" marR="91425" marT="91425" marB="91425"/>
                </a:tc>
                <a:tc>
                  <a:txBody>
                    <a:bodyPr/>
                    <a:lstStyle/>
                    <a:p>
                      <a:pPr marL="0" lvl="0" indent="0" algn="ctr" rtl="0">
                        <a:spcBef>
                          <a:spcPts val="0"/>
                        </a:spcBef>
                        <a:spcAft>
                          <a:spcPts val="0"/>
                        </a:spcAft>
                        <a:buNone/>
                      </a:pPr>
                      <a:r>
                        <a:rPr lang="en" sz="1100"/>
                        <a:t>11147</a:t>
                      </a:r>
                      <a:endParaRPr sz="1100"/>
                    </a:p>
                  </a:txBody>
                  <a:tcPr marL="91425" marR="91425" marT="91425" marB="91425"/>
                </a:tc>
                <a:extLst>
                  <a:ext uri="{0D108BD9-81ED-4DB2-BD59-A6C34878D82A}">
                    <a16:rowId xmlns:a16="http://schemas.microsoft.com/office/drawing/2014/main" val="10004"/>
                  </a:ext>
                </a:extLst>
              </a:tr>
              <a:tr h="343075">
                <a:tc>
                  <a:txBody>
                    <a:bodyPr/>
                    <a:lstStyle/>
                    <a:p>
                      <a:pPr marL="0" lvl="0" indent="0" algn="ctr" rtl="0">
                        <a:spcBef>
                          <a:spcPts val="0"/>
                        </a:spcBef>
                        <a:spcAft>
                          <a:spcPts val="0"/>
                        </a:spcAft>
                        <a:buNone/>
                      </a:pPr>
                      <a:r>
                        <a:rPr lang="en" sz="1100"/>
                        <a:t>C0817096</a:t>
                      </a:r>
                      <a:endParaRPr sz="1100"/>
                    </a:p>
                  </a:txBody>
                  <a:tcPr marL="91425" marR="91425" marT="91425" marB="91425"/>
                </a:tc>
                <a:tc>
                  <a:txBody>
                    <a:bodyPr/>
                    <a:lstStyle/>
                    <a:p>
                      <a:pPr marL="0" lvl="0" indent="0" algn="ctr" rtl="0">
                        <a:spcBef>
                          <a:spcPts val="0"/>
                        </a:spcBef>
                        <a:spcAft>
                          <a:spcPts val="0"/>
                        </a:spcAft>
                        <a:buNone/>
                      </a:pPr>
                      <a:r>
                        <a:rPr lang="en" sz="1100"/>
                        <a:t>Chest</a:t>
                      </a:r>
                      <a:endParaRPr sz="1100"/>
                    </a:p>
                  </a:txBody>
                  <a:tcPr marL="91425" marR="91425" marT="91425" marB="91425"/>
                </a:tc>
                <a:tc>
                  <a:txBody>
                    <a:bodyPr/>
                    <a:lstStyle/>
                    <a:p>
                      <a:pPr marL="0" lvl="0" indent="0" algn="ctr" rtl="0">
                        <a:spcBef>
                          <a:spcPts val="0"/>
                        </a:spcBef>
                        <a:spcAft>
                          <a:spcPts val="0"/>
                        </a:spcAft>
                        <a:buNone/>
                      </a:pPr>
                      <a:r>
                        <a:rPr lang="en" sz="1100"/>
                        <a:t>7720</a:t>
                      </a:r>
                      <a:endParaRPr sz="1100"/>
                    </a:p>
                  </a:txBody>
                  <a:tcPr marL="91425" marR="91425" marT="91425" marB="91425"/>
                </a:tc>
                <a:extLst>
                  <a:ext uri="{0D108BD9-81ED-4DB2-BD59-A6C34878D82A}">
                    <a16:rowId xmlns:a16="http://schemas.microsoft.com/office/drawing/2014/main" val="10005"/>
                  </a:ext>
                </a:extLst>
              </a:tr>
              <a:tr h="343075">
                <a:tc>
                  <a:txBody>
                    <a:bodyPr/>
                    <a:lstStyle/>
                    <a:p>
                      <a:pPr marL="0" lvl="0" indent="0" algn="ctr" rtl="0">
                        <a:spcBef>
                          <a:spcPts val="0"/>
                        </a:spcBef>
                        <a:spcAft>
                          <a:spcPts val="0"/>
                        </a:spcAft>
                        <a:buNone/>
                      </a:pPr>
                      <a:r>
                        <a:rPr lang="en" sz="1100"/>
                        <a:t>C0002978</a:t>
                      </a:r>
                      <a:endParaRPr sz="1100"/>
                    </a:p>
                  </a:txBody>
                  <a:tcPr marL="91425" marR="91425" marT="91425" marB="91425"/>
                </a:tc>
                <a:tc>
                  <a:txBody>
                    <a:bodyPr/>
                    <a:lstStyle/>
                    <a:p>
                      <a:pPr marL="0" lvl="0" indent="0" algn="ctr" rtl="0">
                        <a:spcBef>
                          <a:spcPts val="0"/>
                        </a:spcBef>
                        <a:spcAft>
                          <a:spcPts val="0"/>
                        </a:spcAft>
                        <a:buNone/>
                      </a:pPr>
                      <a:r>
                        <a:rPr lang="en" sz="1100"/>
                        <a:t>angiogram</a:t>
                      </a:r>
                      <a:endParaRPr sz="1100"/>
                    </a:p>
                  </a:txBody>
                  <a:tcPr marL="91425" marR="91425" marT="91425" marB="91425"/>
                </a:tc>
                <a:tc>
                  <a:txBody>
                    <a:bodyPr/>
                    <a:lstStyle/>
                    <a:p>
                      <a:pPr marL="0" lvl="0" indent="0" algn="ctr" rtl="0">
                        <a:spcBef>
                          <a:spcPts val="0"/>
                        </a:spcBef>
                        <a:spcAft>
                          <a:spcPts val="0"/>
                        </a:spcAft>
                        <a:buNone/>
                      </a:pPr>
                      <a:r>
                        <a:rPr lang="en" sz="1100"/>
                        <a:t>6027</a:t>
                      </a:r>
                      <a:endParaRPr sz="1100"/>
                    </a:p>
                  </a:txBody>
                  <a:tcPr marL="91425" marR="91425" marT="91425" marB="91425"/>
                </a:tc>
                <a:extLst>
                  <a:ext uri="{0D108BD9-81ED-4DB2-BD59-A6C34878D82A}">
                    <a16:rowId xmlns:a16="http://schemas.microsoft.com/office/drawing/2014/main" val="10006"/>
                  </a:ext>
                </a:extLst>
              </a:tr>
              <a:tr h="343075">
                <a:tc>
                  <a:txBody>
                    <a:bodyPr/>
                    <a:lstStyle/>
                    <a:p>
                      <a:pPr marL="0" lvl="0" indent="0" algn="ctr" rtl="0">
                        <a:spcBef>
                          <a:spcPts val="0"/>
                        </a:spcBef>
                        <a:spcAft>
                          <a:spcPts val="0"/>
                        </a:spcAft>
                        <a:buNone/>
                      </a:pPr>
                      <a:r>
                        <a:rPr lang="en" sz="1100"/>
                        <a:t>C0000726</a:t>
                      </a:r>
                      <a:endParaRPr sz="1100"/>
                    </a:p>
                  </a:txBody>
                  <a:tcPr marL="91425" marR="91425" marT="91425" marB="91425"/>
                </a:tc>
                <a:tc>
                  <a:txBody>
                    <a:bodyPr/>
                    <a:lstStyle/>
                    <a:p>
                      <a:pPr marL="0" lvl="0" indent="0" algn="ctr" rtl="0">
                        <a:spcBef>
                          <a:spcPts val="0"/>
                        </a:spcBef>
                        <a:spcAft>
                          <a:spcPts val="0"/>
                        </a:spcAft>
                        <a:buNone/>
                      </a:pPr>
                      <a:r>
                        <a:rPr lang="en" sz="1100"/>
                        <a:t>Abdomen</a:t>
                      </a:r>
                      <a:endParaRPr sz="1100"/>
                    </a:p>
                  </a:txBody>
                  <a:tcPr marL="91425" marR="91425" marT="91425" marB="91425"/>
                </a:tc>
                <a:tc>
                  <a:txBody>
                    <a:bodyPr/>
                    <a:lstStyle/>
                    <a:p>
                      <a:pPr marL="0" lvl="0" indent="0" algn="ctr" rtl="0">
                        <a:spcBef>
                          <a:spcPts val="0"/>
                        </a:spcBef>
                        <a:spcAft>
                          <a:spcPts val="0"/>
                        </a:spcAft>
                        <a:buNone/>
                      </a:pPr>
                      <a:r>
                        <a:rPr lang="en" sz="1100"/>
                        <a:t>5772</a:t>
                      </a:r>
                      <a:endParaRPr sz="1100"/>
                    </a:p>
                  </a:txBody>
                  <a:tcPr marL="91425" marR="91425" marT="91425" marB="91425"/>
                </a:tc>
                <a:extLst>
                  <a:ext uri="{0D108BD9-81ED-4DB2-BD59-A6C34878D82A}">
                    <a16:rowId xmlns:a16="http://schemas.microsoft.com/office/drawing/2014/main" val="10007"/>
                  </a:ext>
                </a:extLst>
              </a:tr>
              <a:tr h="343075">
                <a:tc>
                  <a:txBody>
                    <a:bodyPr/>
                    <a:lstStyle/>
                    <a:p>
                      <a:pPr marL="0" lvl="0" indent="0" algn="ctr" rtl="0">
                        <a:spcBef>
                          <a:spcPts val="0"/>
                        </a:spcBef>
                        <a:spcAft>
                          <a:spcPts val="0"/>
                        </a:spcAft>
                        <a:buNone/>
                      </a:pPr>
                      <a:r>
                        <a:rPr lang="en" sz="1100"/>
                        <a:t>C0037303</a:t>
                      </a:r>
                      <a:endParaRPr sz="1100"/>
                    </a:p>
                  </a:txBody>
                  <a:tcPr marL="91425" marR="91425" marT="91425" marB="91425"/>
                </a:tc>
                <a:tc>
                  <a:txBody>
                    <a:bodyPr/>
                    <a:lstStyle/>
                    <a:p>
                      <a:pPr marL="0" lvl="0" indent="0" algn="ctr" rtl="0">
                        <a:spcBef>
                          <a:spcPts val="0"/>
                        </a:spcBef>
                        <a:spcAft>
                          <a:spcPts val="0"/>
                        </a:spcAft>
                        <a:buNone/>
                      </a:pPr>
                      <a:r>
                        <a:rPr lang="en" sz="1100"/>
                        <a:t>Bone structure of cranium</a:t>
                      </a:r>
                      <a:endParaRPr sz="1100"/>
                    </a:p>
                  </a:txBody>
                  <a:tcPr marL="91425" marR="91425" marT="91425" marB="91425"/>
                </a:tc>
                <a:tc>
                  <a:txBody>
                    <a:bodyPr/>
                    <a:lstStyle/>
                    <a:p>
                      <a:pPr marL="0" lvl="0" indent="0" algn="ctr" rtl="0">
                        <a:spcBef>
                          <a:spcPts val="0"/>
                        </a:spcBef>
                        <a:spcAft>
                          <a:spcPts val="0"/>
                        </a:spcAft>
                        <a:buNone/>
                      </a:pPr>
                      <a:r>
                        <a:rPr lang="en" sz="1100"/>
                        <a:t>5144</a:t>
                      </a:r>
                      <a:endParaRPr sz="1100"/>
                    </a:p>
                  </a:txBody>
                  <a:tcPr marL="91425" marR="91425" marT="91425" marB="91425"/>
                </a:tc>
                <a:extLst>
                  <a:ext uri="{0D108BD9-81ED-4DB2-BD59-A6C34878D82A}">
                    <a16:rowId xmlns:a16="http://schemas.microsoft.com/office/drawing/2014/main" val="10008"/>
                  </a:ext>
                </a:extLst>
              </a:tr>
              <a:tr h="372425">
                <a:tc>
                  <a:txBody>
                    <a:bodyPr/>
                    <a:lstStyle/>
                    <a:p>
                      <a:pPr marL="0" lvl="0" indent="0" algn="ctr" rtl="0">
                        <a:spcBef>
                          <a:spcPts val="0"/>
                        </a:spcBef>
                        <a:spcAft>
                          <a:spcPts val="0"/>
                        </a:spcAft>
                        <a:buNone/>
                      </a:pPr>
                      <a:r>
                        <a:rPr lang="en" sz="1100"/>
                        <a:t>C0221198</a:t>
                      </a:r>
                      <a:endParaRPr sz="1100"/>
                    </a:p>
                  </a:txBody>
                  <a:tcPr marL="91425" marR="91425" marT="91425" marB="91425"/>
                </a:tc>
                <a:tc>
                  <a:txBody>
                    <a:bodyPr/>
                    <a:lstStyle/>
                    <a:p>
                      <a:pPr marL="0" lvl="0" indent="0" algn="ctr" rtl="0">
                        <a:spcBef>
                          <a:spcPts val="0"/>
                        </a:spcBef>
                        <a:spcAft>
                          <a:spcPts val="0"/>
                        </a:spcAft>
                        <a:buNone/>
                      </a:pPr>
                      <a:r>
                        <a:rPr lang="en" sz="1100"/>
                        <a:t>Lesion</a:t>
                      </a:r>
                      <a:endParaRPr sz="1100"/>
                    </a:p>
                  </a:txBody>
                  <a:tcPr marL="91425" marR="91425" marT="91425" marB="91425"/>
                </a:tc>
                <a:tc>
                  <a:txBody>
                    <a:bodyPr/>
                    <a:lstStyle/>
                    <a:p>
                      <a:pPr marL="0" lvl="0" indent="0" algn="ctr" rtl="0">
                        <a:spcBef>
                          <a:spcPts val="0"/>
                        </a:spcBef>
                        <a:spcAft>
                          <a:spcPts val="0"/>
                        </a:spcAft>
                        <a:buNone/>
                      </a:pPr>
                      <a:r>
                        <a:rPr lang="en" sz="1100"/>
                        <a:t>3845</a:t>
                      </a:r>
                      <a:endParaRPr sz="1100"/>
                    </a:p>
                  </a:txBody>
                  <a:tcPr marL="91425" marR="91425" marT="91425" marB="91425"/>
                </a:tc>
                <a:extLst>
                  <a:ext uri="{0D108BD9-81ED-4DB2-BD59-A6C34878D82A}">
                    <a16:rowId xmlns:a16="http://schemas.microsoft.com/office/drawing/2014/main" val="10009"/>
                  </a:ext>
                </a:extLst>
              </a:tr>
              <a:tr h="343075">
                <a:tc>
                  <a:txBody>
                    <a:bodyPr/>
                    <a:lstStyle/>
                    <a:p>
                      <a:pPr marL="0" lvl="0" indent="0" algn="ctr" rtl="0">
                        <a:spcBef>
                          <a:spcPts val="0"/>
                        </a:spcBef>
                        <a:spcAft>
                          <a:spcPts val="0"/>
                        </a:spcAft>
                        <a:buNone/>
                      </a:pPr>
                      <a:r>
                        <a:rPr lang="en" sz="1100"/>
                        <a:t>C0205131</a:t>
                      </a:r>
                      <a:endParaRPr sz="1100"/>
                    </a:p>
                  </a:txBody>
                  <a:tcPr marL="91425" marR="91425" marT="91425" marB="91425"/>
                </a:tc>
                <a:tc>
                  <a:txBody>
                    <a:bodyPr/>
                    <a:lstStyle/>
                    <a:p>
                      <a:pPr marL="0" lvl="0" indent="0" algn="ctr" rtl="0">
                        <a:spcBef>
                          <a:spcPts val="0"/>
                        </a:spcBef>
                        <a:spcAft>
                          <a:spcPts val="0"/>
                        </a:spcAft>
                        <a:buNone/>
                      </a:pPr>
                      <a:r>
                        <a:rPr lang="en" sz="1100"/>
                        <a:t>Axial</a:t>
                      </a:r>
                      <a:endParaRPr sz="1100"/>
                    </a:p>
                  </a:txBody>
                  <a:tcPr marL="91425" marR="91425" marT="91425" marB="91425"/>
                </a:tc>
                <a:tc>
                  <a:txBody>
                    <a:bodyPr/>
                    <a:lstStyle/>
                    <a:p>
                      <a:pPr marL="0" lvl="0" indent="0" algn="ctr" rtl="0">
                        <a:spcBef>
                          <a:spcPts val="0"/>
                        </a:spcBef>
                        <a:spcAft>
                          <a:spcPts val="0"/>
                        </a:spcAft>
                        <a:buNone/>
                      </a:pPr>
                      <a:r>
                        <a:rPr lang="en" sz="1100"/>
                        <a:t>3187</a:t>
                      </a:r>
                      <a:endParaRPr sz="1100"/>
                    </a:p>
                  </a:txBody>
                  <a:tcPr marL="91425" marR="91425" marT="91425" marB="91425"/>
                </a:tc>
                <a:extLst>
                  <a:ext uri="{0D108BD9-81ED-4DB2-BD59-A6C34878D82A}">
                    <a16:rowId xmlns:a16="http://schemas.microsoft.com/office/drawing/2014/main" val="10010"/>
                  </a:ext>
                </a:extLst>
              </a:tr>
            </a:tbl>
          </a:graphicData>
        </a:graphic>
      </p:graphicFrame>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28"/>
          <p:cNvSpPr txBox="1">
            <a:spLocks noGrp="1"/>
          </p:cNvSpPr>
          <p:nvPr>
            <p:ph type="ctrTitle" idx="4294967295"/>
          </p:nvPr>
        </p:nvSpPr>
        <p:spPr>
          <a:xfrm>
            <a:off x="1790550" y="427650"/>
            <a:ext cx="5559000" cy="48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endParaRPr sz="2000"/>
          </a:p>
          <a:p>
            <a:pPr marL="0" lvl="0" indent="0" algn="ctr" rtl="0">
              <a:spcBef>
                <a:spcPts val="0"/>
              </a:spcBef>
              <a:spcAft>
                <a:spcPts val="0"/>
              </a:spcAft>
              <a:buNone/>
            </a:pPr>
            <a:endParaRPr sz="2000"/>
          </a:p>
          <a:p>
            <a:pPr marL="0" lvl="0" indent="0" algn="ctr" rtl="0">
              <a:spcBef>
                <a:spcPts val="0"/>
              </a:spcBef>
              <a:spcAft>
                <a:spcPts val="0"/>
              </a:spcAft>
              <a:buNone/>
            </a:pPr>
            <a:r>
              <a:rPr lang="en" sz="2000"/>
              <a:t>Caption prediction</a:t>
            </a:r>
            <a:endParaRPr sz="2000"/>
          </a:p>
          <a:p>
            <a:pPr marL="0" lvl="0" indent="0" algn="ctr" rtl="0">
              <a:spcBef>
                <a:spcPts val="0"/>
              </a:spcBef>
              <a:spcAft>
                <a:spcPts val="0"/>
              </a:spcAft>
              <a:buNone/>
            </a:pPr>
            <a:endParaRPr sz="3000"/>
          </a:p>
        </p:txBody>
      </p:sp>
      <p:graphicFrame>
        <p:nvGraphicFramePr>
          <p:cNvPr id="191" name="Google Shape;191;p28"/>
          <p:cNvGraphicFramePr/>
          <p:nvPr/>
        </p:nvGraphicFramePr>
        <p:xfrm>
          <a:off x="3277525" y="1271885"/>
          <a:ext cx="4515675" cy="3271350"/>
        </p:xfrm>
        <a:graphic>
          <a:graphicData uri="http://schemas.openxmlformats.org/drawingml/2006/table">
            <a:tbl>
              <a:tblPr>
                <a:noFill/>
                <a:tableStyleId>{ED68AF8C-71FB-4529-AAC0-FE1BCAC93FAE}</a:tableStyleId>
              </a:tblPr>
              <a:tblGrid>
                <a:gridCol w="4515675">
                  <a:extLst>
                    <a:ext uri="{9D8B030D-6E8A-4147-A177-3AD203B41FA5}">
                      <a16:colId xmlns:a16="http://schemas.microsoft.com/office/drawing/2014/main" val="20000"/>
                    </a:ext>
                  </a:extLst>
                </a:gridCol>
              </a:tblGrid>
              <a:tr h="605025">
                <a:tc>
                  <a:txBody>
                    <a:bodyPr/>
                    <a:lstStyle/>
                    <a:p>
                      <a:pPr marL="0" lvl="0" indent="0" algn="ctr" rtl="0">
                        <a:spcBef>
                          <a:spcPts val="0"/>
                        </a:spcBef>
                        <a:spcAft>
                          <a:spcPts val="0"/>
                        </a:spcAft>
                        <a:buNone/>
                      </a:pPr>
                      <a:r>
                        <a:rPr lang="en" sz="2000">
                          <a:latin typeface="Staatliches"/>
                          <a:ea typeface="Staatliches"/>
                          <a:cs typeface="Staatliches"/>
                          <a:sym typeface="Staatliches"/>
                        </a:rPr>
                        <a:t>caption</a:t>
                      </a:r>
                      <a:endParaRPr sz="2000">
                        <a:latin typeface="Staatliches"/>
                        <a:ea typeface="Staatliches"/>
                        <a:cs typeface="Staatliches"/>
                        <a:sym typeface="Staatliches"/>
                      </a:endParaRPr>
                    </a:p>
                  </a:txBody>
                  <a:tcPr marL="91425" marR="91425" marT="91425" marB="91425" anchor="ctr">
                    <a:lnL w="9525" cap="flat" cmpd="sng">
                      <a:solidFill>
                        <a:schemeClr val="accent3">
                          <a:alpha val="0"/>
                        </a:schemeClr>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extLst>
                  <a:ext uri="{0D108BD9-81ED-4DB2-BD59-A6C34878D82A}">
                    <a16:rowId xmlns:a16="http://schemas.microsoft.com/office/drawing/2014/main" val="10000"/>
                  </a:ext>
                </a:extLst>
              </a:tr>
              <a:tr h="2666325">
                <a:tc>
                  <a:txBody>
                    <a:bodyPr/>
                    <a:lstStyle/>
                    <a:p>
                      <a:pPr marL="0" lvl="0" indent="0" algn="ctr" rtl="0">
                        <a:spcBef>
                          <a:spcPts val="0"/>
                        </a:spcBef>
                        <a:spcAft>
                          <a:spcPts val="0"/>
                        </a:spcAft>
                        <a:buNone/>
                      </a:pPr>
                      <a:r>
                        <a:rPr lang="en" sz="1900" dirty="0">
                          <a:latin typeface="Anaheim"/>
                          <a:ea typeface="Anaheim"/>
                          <a:cs typeface="Anaheim"/>
                          <a:sym typeface="Anaheim"/>
                        </a:rPr>
                        <a:t>mri spine show hyperintensity in the thoracic cord </a:t>
                      </a:r>
                      <a:r>
                        <a:rPr lang="en" sz="1900" dirty="0" smtClean="0">
                          <a:latin typeface="Anaheim"/>
                          <a:ea typeface="Anaheim"/>
                          <a:cs typeface="Anaheim"/>
                          <a:sym typeface="Anaheim"/>
                        </a:rPr>
                        <a:t>till  </a:t>
                      </a:r>
                      <a:r>
                        <a:rPr lang="en" sz="1900" dirty="0">
                          <a:latin typeface="Anaheim"/>
                          <a:ea typeface="Anaheim"/>
                          <a:cs typeface="Anaheim"/>
                          <a:sym typeface="Anaheim"/>
                        </a:rPr>
                        <a:t>level</a:t>
                      </a:r>
                      <a:endParaRPr sz="1900" dirty="0">
                        <a:latin typeface="Anaheim"/>
                        <a:ea typeface="Anaheim"/>
                        <a:cs typeface="Anaheim"/>
                        <a:sym typeface="Anaheim"/>
                      </a:endParaRPr>
                    </a:p>
                  </a:txBody>
                  <a:tcPr marL="91425" marR="91425" marT="91425" marB="91425" anchor="ctr">
                    <a:lnL w="9525" cap="flat" cmpd="sng">
                      <a:solidFill>
                        <a:schemeClr val="accent3">
                          <a:alpha val="0"/>
                        </a:schemeClr>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pic>
        <p:nvPicPr>
          <p:cNvPr id="192" name="Google Shape;192;p28"/>
          <p:cNvPicPr preferRelativeResize="0"/>
          <p:nvPr/>
        </p:nvPicPr>
        <p:blipFill>
          <a:blip r:embed="rId3">
            <a:alphaModFix/>
          </a:blip>
          <a:stretch>
            <a:fillRect/>
          </a:stretch>
        </p:blipFill>
        <p:spPr>
          <a:xfrm>
            <a:off x="1476375" y="1271875"/>
            <a:ext cx="1801150" cy="3365849"/>
          </a:xfrm>
          <a:prstGeom prst="rect">
            <a:avLst/>
          </a:prstGeom>
          <a:noFill/>
          <a:ln>
            <a:noFill/>
          </a:ln>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30"/>
          <p:cNvSpPr txBox="1">
            <a:spLocks noGrp="1"/>
          </p:cNvSpPr>
          <p:nvPr>
            <p:ph type="ctrTitle" idx="2"/>
          </p:nvPr>
        </p:nvSpPr>
        <p:spPr>
          <a:xfrm>
            <a:off x="1551350" y="3157075"/>
            <a:ext cx="2880300" cy="576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900"/>
              <a:t>test</a:t>
            </a:r>
            <a:endParaRPr sz="1900"/>
          </a:p>
        </p:txBody>
      </p:sp>
      <p:sp>
        <p:nvSpPr>
          <p:cNvPr id="204" name="Google Shape;204;p30"/>
          <p:cNvSpPr txBox="1">
            <a:spLocks noGrp="1"/>
          </p:cNvSpPr>
          <p:nvPr>
            <p:ph type="ctrTitle" idx="4"/>
          </p:nvPr>
        </p:nvSpPr>
        <p:spPr>
          <a:xfrm>
            <a:off x="5007375" y="3157075"/>
            <a:ext cx="2880300" cy="576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900"/>
              <a:t>concepts</a:t>
            </a:r>
            <a:endParaRPr sz="1900"/>
          </a:p>
        </p:txBody>
      </p:sp>
      <p:sp>
        <p:nvSpPr>
          <p:cNvPr id="205" name="Google Shape;205;p30"/>
          <p:cNvSpPr txBox="1">
            <a:spLocks noGrp="1"/>
          </p:cNvSpPr>
          <p:nvPr>
            <p:ph type="subTitle" idx="5"/>
          </p:nvPr>
        </p:nvSpPr>
        <p:spPr>
          <a:xfrm>
            <a:off x="4687325" y="3729200"/>
            <a:ext cx="3200400" cy="914400"/>
          </a:xfrm>
          <a:prstGeom prst="rect">
            <a:avLst/>
          </a:prstGeom>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just" rtl="0">
              <a:spcBef>
                <a:spcPts val="0"/>
              </a:spcBef>
              <a:spcAft>
                <a:spcPts val="0"/>
              </a:spcAft>
              <a:buNone/>
            </a:pPr>
            <a:r>
              <a:rPr lang="en" sz="1500"/>
              <a:t>Containing 8374 concepts of medical.</a:t>
            </a:r>
            <a:endParaRPr sz="1500"/>
          </a:p>
          <a:p>
            <a:pPr marL="0" lvl="0" indent="0" algn="just" rtl="0">
              <a:spcBef>
                <a:spcPts val="0"/>
              </a:spcBef>
              <a:spcAft>
                <a:spcPts val="0"/>
              </a:spcAft>
              <a:buNone/>
            </a:pPr>
            <a:endParaRPr sz="1500"/>
          </a:p>
        </p:txBody>
      </p:sp>
      <p:sp>
        <p:nvSpPr>
          <p:cNvPr id="206" name="Google Shape;206;p30"/>
          <p:cNvSpPr txBox="1">
            <a:spLocks noGrp="1"/>
          </p:cNvSpPr>
          <p:nvPr>
            <p:ph type="ctrTitle" idx="6"/>
          </p:nvPr>
        </p:nvSpPr>
        <p:spPr>
          <a:xfrm>
            <a:off x="5007425" y="1273075"/>
            <a:ext cx="2880300" cy="576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900"/>
              <a:t>validation</a:t>
            </a:r>
            <a:endParaRPr sz="1900"/>
          </a:p>
        </p:txBody>
      </p:sp>
      <p:sp>
        <p:nvSpPr>
          <p:cNvPr id="207" name="Google Shape;207;p30"/>
          <p:cNvSpPr txBox="1">
            <a:spLocks noGrp="1"/>
          </p:cNvSpPr>
          <p:nvPr>
            <p:ph type="subTitle" idx="7"/>
          </p:nvPr>
        </p:nvSpPr>
        <p:spPr>
          <a:xfrm>
            <a:off x="4687325" y="1849375"/>
            <a:ext cx="3200400" cy="914400"/>
          </a:xfrm>
          <a:prstGeom prst="rect">
            <a:avLst/>
          </a:prstGeom>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just" rtl="0">
              <a:spcBef>
                <a:spcPts val="0"/>
              </a:spcBef>
              <a:spcAft>
                <a:spcPts val="0"/>
              </a:spcAft>
              <a:buNone/>
            </a:pPr>
            <a:r>
              <a:rPr lang="en" sz="1500"/>
              <a:t>Containing 7645 images with their concepts and captions.</a:t>
            </a:r>
            <a:endParaRPr sz="1500"/>
          </a:p>
        </p:txBody>
      </p:sp>
      <p:sp>
        <p:nvSpPr>
          <p:cNvPr id="208" name="Google Shape;208;p30"/>
          <p:cNvSpPr txBox="1">
            <a:spLocks noGrp="1"/>
          </p:cNvSpPr>
          <p:nvPr>
            <p:ph type="ctrTitle"/>
          </p:nvPr>
        </p:nvSpPr>
        <p:spPr>
          <a:xfrm>
            <a:off x="1551375" y="1273075"/>
            <a:ext cx="2880300" cy="576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900"/>
              <a:t>Train</a:t>
            </a:r>
            <a:endParaRPr sz="1900"/>
          </a:p>
        </p:txBody>
      </p:sp>
      <p:sp>
        <p:nvSpPr>
          <p:cNvPr id="209" name="Google Shape;209;p30"/>
          <p:cNvSpPr txBox="1">
            <a:spLocks noGrp="1"/>
          </p:cNvSpPr>
          <p:nvPr>
            <p:ph type="subTitle" idx="1"/>
          </p:nvPr>
        </p:nvSpPr>
        <p:spPr>
          <a:xfrm>
            <a:off x="1231325" y="1849375"/>
            <a:ext cx="3200400" cy="914400"/>
          </a:xfrm>
          <a:prstGeom prst="rect">
            <a:avLst/>
          </a:prstGeom>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just" rtl="0">
              <a:spcBef>
                <a:spcPts val="0"/>
              </a:spcBef>
              <a:spcAft>
                <a:spcPts val="0"/>
              </a:spcAft>
              <a:buNone/>
            </a:pPr>
            <a:r>
              <a:rPr lang="en" sz="1500"/>
              <a:t>Containing 83275 images with their concepts and captions.</a:t>
            </a:r>
            <a:endParaRPr sz="1500"/>
          </a:p>
        </p:txBody>
      </p:sp>
      <p:sp>
        <p:nvSpPr>
          <p:cNvPr id="210" name="Google Shape;210;p30"/>
          <p:cNvSpPr txBox="1">
            <a:spLocks noGrp="1"/>
          </p:cNvSpPr>
          <p:nvPr>
            <p:ph type="subTitle" idx="3"/>
          </p:nvPr>
        </p:nvSpPr>
        <p:spPr>
          <a:xfrm>
            <a:off x="1231325" y="3729300"/>
            <a:ext cx="3200400" cy="914400"/>
          </a:xfrm>
          <a:prstGeom prst="rect">
            <a:avLst/>
          </a:prstGeom>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just" rtl="0">
              <a:spcBef>
                <a:spcPts val="0"/>
              </a:spcBef>
              <a:spcAft>
                <a:spcPts val="0"/>
              </a:spcAft>
              <a:buNone/>
            </a:pPr>
            <a:r>
              <a:rPr lang="en" sz="1500"/>
              <a:t>Containing 7601 images with their concepts and captions.</a:t>
            </a:r>
            <a:endParaRPr sz="1500"/>
          </a:p>
        </p:txBody>
      </p:sp>
      <p:sp>
        <p:nvSpPr>
          <p:cNvPr id="211" name="Google Shape;211;p30"/>
          <p:cNvSpPr txBox="1">
            <a:spLocks noGrp="1"/>
          </p:cNvSpPr>
          <p:nvPr>
            <p:ph type="ctrTitle" idx="8"/>
          </p:nvPr>
        </p:nvSpPr>
        <p:spPr>
          <a:xfrm>
            <a:off x="1791950" y="436800"/>
            <a:ext cx="5558100" cy="529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800"/>
              <a:t>dataset</a:t>
            </a:r>
            <a:endParaRPr sz="2800"/>
          </a:p>
        </p:txBody>
      </p:sp>
      <p:pic>
        <p:nvPicPr>
          <p:cNvPr id="212" name="Google Shape;212;p30"/>
          <p:cNvPicPr preferRelativeResize="0"/>
          <p:nvPr/>
        </p:nvPicPr>
        <p:blipFill>
          <a:blip r:embed="rId3">
            <a:alphaModFix/>
          </a:blip>
          <a:stretch>
            <a:fillRect/>
          </a:stretch>
        </p:blipFill>
        <p:spPr>
          <a:xfrm>
            <a:off x="1231325" y="3334675"/>
            <a:ext cx="320040" cy="320040"/>
          </a:xfrm>
          <a:prstGeom prst="rect">
            <a:avLst/>
          </a:prstGeom>
          <a:noFill/>
          <a:ln>
            <a:noFill/>
          </a:ln>
        </p:spPr>
      </p:pic>
      <p:pic>
        <p:nvPicPr>
          <p:cNvPr id="213" name="Google Shape;213;p30"/>
          <p:cNvPicPr preferRelativeResize="0"/>
          <p:nvPr/>
        </p:nvPicPr>
        <p:blipFill>
          <a:blip r:embed="rId3">
            <a:alphaModFix/>
          </a:blip>
          <a:stretch>
            <a:fillRect/>
          </a:stretch>
        </p:blipFill>
        <p:spPr>
          <a:xfrm>
            <a:off x="1231325" y="1469225"/>
            <a:ext cx="320040" cy="320040"/>
          </a:xfrm>
          <a:prstGeom prst="rect">
            <a:avLst/>
          </a:prstGeom>
          <a:noFill/>
          <a:ln>
            <a:noFill/>
          </a:ln>
        </p:spPr>
      </p:pic>
      <p:pic>
        <p:nvPicPr>
          <p:cNvPr id="214" name="Google Shape;214;p30"/>
          <p:cNvPicPr preferRelativeResize="0"/>
          <p:nvPr/>
        </p:nvPicPr>
        <p:blipFill>
          <a:blip r:embed="rId3">
            <a:alphaModFix/>
          </a:blip>
          <a:stretch>
            <a:fillRect/>
          </a:stretch>
        </p:blipFill>
        <p:spPr>
          <a:xfrm>
            <a:off x="4687325" y="1469225"/>
            <a:ext cx="320040" cy="320040"/>
          </a:xfrm>
          <a:prstGeom prst="rect">
            <a:avLst/>
          </a:prstGeom>
          <a:noFill/>
          <a:ln>
            <a:noFill/>
          </a:ln>
        </p:spPr>
      </p:pic>
      <p:pic>
        <p:nvPicPr>
          <p:cNvPr id="215" name="Google Shape;215;p30"/>
          <p:cNvPicPr preferRelativeResize="0"/>
          <p:nvPr/>
        </p:nvPicPr>
        <p:blipFill>
          <a:blip r:embed="rId3">
            <a:alphaModFix/>
          </a:blip>
          <a:stretch>
            <a:fillRect/>
          </a:stretch>
        </p:blipFill>
        <p:spPr>
          <a:xfrm>
            <a:off x="4687325" y="3334675"/>
            <a:ext cx="320040" cy="320040"/>
          </a:xfrm>
          <a:prstGeom prst="rect">
            <a:avLst/>
          </a:prstGeom>
          <a:noFill/>
          <a:ln>
            <a:noFill/>
          </a:ln>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Economy Thesis by Slidesgo">
  <a:themeElements>
    <a:clrScheme name="Simple Light">
      <a:dk1>
        <a:srgbClr val="FAFAFA"/>
      </a:dk1>
      <a:lt1>
        <a:srgbClr val="C1E5F8"/>
      </a:lt1>
      <a:dk2>
        <a:srgbClr val="A4D8F4"/>
      </a:dk2>
      <a:lt2>
        <a:srgbClr val="71B8DF"/>
      </a:lt2>
      <a:accent1>
        <a:srgbClr val="53A7D5"/>
      </a:accent1>
      <a:accent2>
        <a:srgbClr val="217BAC"/>
      </a:accent2>
      <a:accent3>
        <a:srgbClr val="434343"/>
      </a:accent3>
      <a:accent4>
        <a:srgbClr val="666666"/>
      </a:accent4>
      <a:accent5>
        <a:srgbClr val="999999"/>
      </a:accent5>
      <a:accent6>
        <a:srgbClr val="CCCCCC"/>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727</TotalTime>
  <Words>1353</Words>
  <Application>Microsoft Office PowerPoint</Application>
  <PresentationFormat>On-screen Show (16:9)</PresentationFormat>
  <Paragraphs>469</Paragraphs>
  <Slides>56</Slides>
  <Notes>41</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56</vt:i4>
      </vt:variant>
    </vt:vector>
  </HeadingPairs>
  <TitlesOfParts>
    <vt:vector size="70" baseType="lpstr">
      <vt:lpstr>Wingdings</vt:lpstr>
      <vt:lpstr>Arial</vt:lpstr>
      <vt:lpstr>Abel</vt:lpstr>
      <vt:lpstr>Anaheim</vt:lpstr>
      <vt:lpstr>Josefin Sans</vt:lpstr>
      <vt:lpstr>Unica One</vt:lpstr>
      <vt:lpstr>Spectral</vt:lpstr>
      <vt:lpstr>Trebuchet MS</vt:lpstr>
      <vt:lpstr>Josefin Slab SemiBold</vt:lpstr>
      <vt:lpstr>Anton</vt:lpstr>
      <vt:lpstr>Staatliches</vt:lpstr>
      <vt:lpstr>Josefin Slab</vt:lpstr>
      <vt:lpstr>Roboto Bk</vt:lpstr>
      <vt:lpstr>Economy Thesis by Slidesgo</vt:lpstr>
      <vt:lpstr>PowerPoint Presentation</vt:lpstr>
      <vt:lpstr>OUR TEAM</vt:lpstr>
      <vt:lpstr>Get your hands dirty with code</vt:lpstr>
      <vt:lpstr>ACKNOWLEDGEMENT</vt:lpstr>
      <vt:lpstr>brief introduction to Dataset</vt:lpstr>
      <vt:lpstr>  CONCEPT DETECTION </vt:lpstr>
      <vt:lpstr>concepts</vt:lpstr>
      <vt:lpstr>  Caption prediction </vt:lpstr>
      <vt:lpstr>test</vt:lpstr>
      <vt:lpstr>Concepts detection</vt:lpstr>
      <vt:lpstr>Caption prediction</vt:lpstr>
      <vt:lpstr>Methods</vt:lpstr>
      <vt:lpstr>Image Pre-Processing Techniques</vt:lpstr>
      <vt:lpstr>Histogram equalization</vt:lpstr>
      <vt:lpstr>clahe</vt:lpstr>
      <vt:lpstr>applying clahe and histogram equalization On a normal image </vt:lpstr>
      <vt:lpstr>Caption Prediction</vt:lpstr>
      <vt:lpstr>PowerPoint Presentation</vt:lpstr>
      <vt:lpstr>Last Year Winner Team’s Approach</vt:lpstr>
      <vt:lpstr>   Building a classification model and fine-tuning</vt:lpstr>
      <vt:lpstr>   Generating captions</vt:lpstr>
      <vt:lpstr>Model architecture</vt:lpstr>
      <vt:lpstr>Experiments</vt:lpstr>
      <vt:lpstr>Examples</vt:lpstr>
      <vt:lpstr>Examples</vt:lpstr>
      <vt:lpstr>Results</vt:lpstr>
      <vt:lpstr>Generating captions with different lengths</vt:lpstr>
      <vt:lpstr>MLOPS</vt:lpstr>
      <vt:lpstr>Memory optimization</vt:lpstr>
      <vt:lpstr>Faster EXECUTION?</vt:lpstr>
      <vt:lpstr>PowerPoint Presentation</vt:lpstr>
      <vt:lpstr>PowerPoint Presentation</vt:lpstr>
      <vt:lpstr>PowerPoint Presentation</vt:lpstr>
      <vt:lpstr>PowerPoint Presentation</vt:lpstr>
      <vt:lpstr>I/O bound?</vt:lpstr>
      <vt:lpstr>USAGE</vt:lpstr>
      <vt:lpstr>LEADERBOARD </vt:lpstr>
      <vt:lpstr>PowerPoint Presentation</vt:lpstr>
      <vt:lpstr>Information  Retrieval  Approach</vt:lpstr>
      <vt:lpstr>Information   Retrieval  Approach </vt:lpstr>
      <vt:lpstr>Last Year Winner Team’s Approach</vt:lpstr>
      <vt:lpstr>1-NN ensemble</vt:lpstr>
      <vt:lpstr>1-NN ensemble</vt:lpstr>
      <vt:lpstr>1-NN ensemble</vt:lpstr>
      <vt:lpstr>1-NN ensemble</vt:lpstr>
      <vt:lpstr>Examples</vt:lpstr>
      <vt:lpstr>Examples</vt:lpstr>
      <vt:lpstr>Examples</vt:lpstr>
      <vt:lpstr>Multi-label classification </vt:lpstr>
      <vt:lpstr>   approach</vt:lpstr>
      <vt:lpstr>   Building a classification model and fine-tuning</vt:lpstr>
      <vt:lpstr>Experiments</vt:lpstr>
      <vt:lpstr>Model architecture</vt:lpstr>
      <vt:lpstr>LEADERBOARD </vt:lpstr>
      <vt:lpstr>PowerPoint Presentation</vt:lpstr>
      <vt:lpstr>The end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IUST_NLPLAB  At ImageCLEF medical Caption Tasks 2022</dc:title>
  <dc:creator>MohammadMahdi Javid</dc:creator>
  <cp:lastModifiedBy>Mahdi Javid</cp:lastModifiedBy>
  <cp:revision>49</cp:revision>
  <dcterms:modified xsi:type="dcterms:W3CDTF">2022-09-07T08:22:15Z</dcterms:modified>
</cp:coreProperties>
</file>